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4"/>
  </p:notesMasterIdLst>
  <p:handoutMasterIdLst>
    <p:handoutMasterId r:id="rId25"/>
  </p:handoutMasterIdLst>
  <p:sldIdLst>
    <p:sldId id="275" r:id="rId6"/>
    <p:sldId id="280" r:id="rId7"/>
    <p:sldId id="256" r:id="rId8"/>
    <p:sldId id="257" r:id="rId9"/>
    <p:sldId id="258" r:id="rId10"/>
    <p:sldId id="283" r:id="rId11"/>
    <p:sldId id="259" r:id="rId12"/>
    <p:sldId id="261" r:id="rId13"/>
    <p:sldId id="293" r:id="rId14"/>
    <p:sldId id="287" r:id="rId15"/>
    <p:sldId id="278" r:id="rId16"/>
    <p:sldId id="289" r:id="rId17"/>
    <p:sldId id="290" r:id="rId18"/>
    <p:sldId id="265" r:id="rId19"/>
    <p:sldId id="266" r:id="rId20"/>
    <p:sldId id="267" r:id="rId21"/>
    <p:sldId id="274" r:id="rId22"/>
    <p:sldId id="277" r:id="rId23"/>
  </p:sldIdLst>
  <p:sldSz cx="18288000" cy="10287000"/>
  <p:notesSz cx="9601200" cy="7315200"/>
  <p:embeddedFontLst>
    <p:embeddedFont>
      <p:font typeface="Arimo" panose="020B0604020202020204" charset="0"/>
      <p:regular r:id="rId26"/>
    </p:embeddedFont>
    <p:embeddedFont>
      <p:font typeface="Arimo Bold" panose="020B0604020202020204" charset="0"/>
      <p:regular r:id="rId27"/>
    </p:embeddedFont>
    <p:embeddedFont>
      <p:font typeface="Funtastic" panose="020B0604020202020204" charset="0"/>
      <p:regular r:id="rId28"/>
    </p:embeddedFont>
    <p:embeddedFont>
      <p:font typeface="อีฟดอวอิ้ง" panose="020B0604020202020204" charset="-3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1B6E7-8535-C9DE-7850-BA19FAD91486}" v="82" dt="2025-09-08T19:09:42.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08FCD27F-DCD6-1C8D-B588-8A0ED5FA973F}"/>
    <pc:docChg chg="delSld modSld">
      <pc:chgData name="Funk, Alison [VCH]" userId="S::alison.funk@vrhb.org::f4f67299-ff6d-4d65-b0c5-e08856f52fcf" providerId="AD" clId="Web-{08FCD27F-DCD6-1C8D-B588-8A0ED5FA973F}" dt="2024-06-07T21:54:01.387" v="204" actId="20577"/>
      <pc:docMkLst>
        <pc:docMk/>
      </pc:docMkLst>
      <pc:sldChg chg="modSp">
        <pc:chgData name="Funk, Alison [VCH]" userId="S::alison.funk@vrhb.org::f4f67299-ff6d-4d65-b0c5-e08856f52fcf" providerId="AD" clId="Web-{08FCD27F-DCD6-1C8D-B588-8A0ED5FA973F}" dt="2024-06-07T21:39:26.115" v="36" actId="14100"/>
        <pc:sldMkLst>
          <pc:docMk/>
          <pc:sldMk cId="0" sldId="260"/>
        </pc:sldMkLst>
      </pc:sldChg>
      <pc:sldChg chg="del">
        <pc:chgData name="Funk, Alison [VCH]" userId="S::alison.funk@vrhb.org::f4f67299-ff6d-4d65-b0c5-e08856f52fcf" providerId="AD" clId="Web-{08FCD27F-DCD6-1C8D-B588-8A0ED5FA973F}" dt="2024-06-07T21:43:27.858" v="71"/>
        <pc:sldMkLst>
          <pc:docMk/>
          <pc:sldMk cId="0" sldId="262"/>
        </pc:sldMkLst>
      </pc:sldChg>
      <pc:sldChg chg="del">
        <pc:chgData name="Funk, Alison [VCH]" userId="S::alison.funk@vrhb.org::f4f67299-ff6d-4d65-b0c5-e08856f52fcf" providerId="AD" clId="Web-{08FCD27F-DCD6-1C8D-B588-8A0ED5FA973F}" dt="2024-06-07T21:47:05.283" v="114"/>
        <pc:sldMkLst>
          <pc:docMk/>
          <pc:sldMk cId="0" sldId="264"/>
        </pc:sldMkLst>
      </pc:sldChg>
      <pc:sldChg chg="mod modShow modNotes">
        <pc:chgData name="Funk, Alison [VCH]" userId="S::alison.funk@vrhb.org::f4f67299-ff6d-4d65-b0c5-e08856f52fcf" providerId="AD" clId="Web-{08FCD27F-DCD6-1C8D-B588-8A0ED5FA973F}" dt="2024-06-07T21:48:10.957" v="121"/>
        <pc:sldMkLst>
          <pc:docMk/>
          <pc:sldMk cId="0" sldId="265"/>
        </pc:sldMkLst>
      </pc:sldChg>
      <pc:sldChg chg="addSp delSp modSp">
        <pc:chgData name="Funk, Alison [VCH]" userId="S::alison.funk@vrhb.org::f4f67299-ff6d-4d65-b0c5-e08856f52fcf" providerId="AD" clId="Web-{08FCD27F-DCD6-1C8D-B588-8A0ED5FA973F}" dt="2024-06-07T21:52:59.449" v="191"/>
        <pc:sldMkLst>
          <pc:docMk/>
          <pc:sldMk cId="0" sldId="267"/>
        </pc:sldMkLst>
      </pc:sldChg>
      <pc:sldChg chg="modSp">
        <pc:chgData name="Funk, Alison [VCH]" userId="S::alison.funk@vrhb.org::f4f67299-ff6d-4d65-b0c5-e08856f52fcf" providerId="AD" clId="Web-{08FCD27F-DCD6-1C8D-B588-8A0ED5FA973F}" dt="2024-06-07T21:54:01.387" v="204" actId="20577"/>
        <pc:sldMkLst>
          <pc:docMk/>
          <pc:sldMk cId="0" sldId="268"/>
        </pc:sldMkLst>
      </pc:sldChg>
      <pc:sldChg chg="modSp">
        <pc:chgData name="Funk, Alison [VCH]" userId="S::alison.funk@vrhb.org::f4f67299-ff6d-4d65-b0c5-e08856f52fcf" providerId="AD" clId="Web-{08FCD27F-DCD6-1C8D-B588-8A0ED5FA973F}" dt="2024-06-07T21:38:58.318" v="30" actId="1076"/>
        <pc:sldMkLst>
          <pc:docMk/>
          <pc:sldMk cId="3098016901" sldId="283"/>
        </pc:sldMkLst>
      </pc:sldChg>
      <pc:sldChg chg="del">
        <pc:chgData name="Funk, Alison [VCH]" userId="S::alison.funk@vrhb.org::f4f67299-ff6d-4d65-b0c5-e08856f52fcf" providerId="AD" clId="Web-{08FCD27F-DCD6-1C8D-B588-8A0ED5FA973F}" dt="2024-06-07T21:39:37.397" v="37"/>
        <pc:sldMkLst>
          <pc:docMk/>
          <pc:sldMk cId="1517256478" sldId="285"/>
        </pc:sldMkLst>
      </pc:sldChg>
      <pc:sldChg chg="delSp modSp">
        <pc:chgData name="Funk, Alison [VCH]" userId="S::alison.funk@vrhb.org::f4f67299-ff6d-4d65-b0c5-e08856f52fcf" providerId="AD" clId="Web-{08FCD27F-DCD6-1C8D-B588-8A0ED5FA973F}" dt="2024-06-07T21:41:37.590" v="53"/>
        <pc:sldMkLst>
          <pc:docMk/>
          <pc:sldMk cId="129784561" sldId="287"/>
        </pc:sldMkLst>
      </pc:sldChg>
      <pc:sldChg chg="modSp">
        <pc:chgData name="Funk, Alison [VCH]" userId="S::alison.funk@vrhb.org::f4f67299-ff6d-4d65-b0c5-e08856f52fcf" providerId="AD" clId="Web-{08FCD27F-DCD6-1C8D-B588-8A0ED5FA973F}" dt="2024-06-07T21:42:31.544" v="65" actId="20577"/>
        <pc:sldMkLst>
          <pc:docMk/>
          <pc:sldMk cId="1559258241" sldId="288"/>
        </pc:sldMkLst>
      </pc:sldChg>
      <pc:sldChg chg="modSp">
        <pc:chgData name="Funk, Alison [VCH]" userId="S::alison.funk@vrhb.org::f4f67299-ff6d-4d65-b0c5-e08856f52fcf" providerId="AD" clId="Web-{08FCD27F-DCD6-1C8D-B588-8A0ED5FA973F}" dt="2024-06-07T21:43:08.857" v="70" actId="20577"/>
        <pc:sldMkLst>
          <pc:docMk/>
          <pc:sldMk cId="586751472" sldId="289"/>
        </pc:sldMkLst>
      </pc:sldChg>
      <pc:sldChg chg="addSp delSp modSp">
        <pc:chgData name="Funk, Alison [VCH]" userId="S::alison.funk@vrhb.org::f4f67299-ff6d-4d65-b0c5-e08856f52fcf" providerId="AD" clId="Web-{08FCD27F-DCD6-1C8D-B588-8A0ED5FA973F}" dt="2024-06-07T21:46:53.846" v="113" actId="20577"/>
        <pc:sldMkLst>
          <pc:docMk/>
          <pc:sldMk cId="196963301" sldId="290"/>
        </pc:sldMkLst>
      </pc:sldChg>
      <pc:sldChg chg="del">
        <pc:chgData name="Funk, Alison [VCH]" userId="S::alison.funk@vrhb.org::f4f67299-ff6d-4d65-b0c5-e08856f52fcf" providerId="AD" clId="Web-{08FCD27F-DCD6-1C8D-B588-8A0ED5FA973F}" dt="2024-06-07T21:48:00.003" v="120"/>
        <pc:sldMkLst>
          <pc:docMk/>
          <pc:sldMk cId="122276145" sldId="291"/>
        </pc:sldMkLst>
      </pc:sldChg>
    </pc:docChg>
  </pc:docChgLst>
  <pc:docChgLst>
    <pc:chgData name="Yeung, Helen [VCH]" userId="S::helen.yeung@vch.ca::44dc0b5f-fd0f-49a2-afce-fa5466588744" providerId="AD" clId="Web-{2773C1FA-5792-1B76-DE9B-A2165C345E47}"/>
    <pc:docChg chg="addSld delSld modSld sldOrd">
      <pc:chgData name="Yeung, Helen [VCH]" userId="S::helen.yeung@vch.ca::44dc0b5f-fd0f-49a2-afce-fa5466588744" providerId="AD" clId="Web-{2773C1FA-5792-1B76-DE9B-A2165C345E47}" dt="2024-06-06T18:24:54.038" v="139" actId="20577"/>
      <pc:docMkLst>
        <pc:docMk/>
      </pc:docMkLst>
      <pc:sldChg chg="modSp">
        <pc:chgData name="Yeung, Helen [VCH]" userId="S::helen.yeung@vch.ca::44dc0b5f-fd0f-49a2-afce-fa5466588744" providerId="AD" clId="Web-{2773C1FA-5792-1B76-DE9B-A2165C345E47}" dt="2024-06-06T18:03:43.661" v="27" actId="20577"/>
        <pc:sldMkLst>
          <pc:docMk/>
          <pc:sldMk cId="0" sldId="258"/>
        </pc:sldMkLst>
      </pc:sldChg>
      <pc:sldChg chg="addSp modSp">
        <pc:chgData name="Yeung, Helen [VCH]" userId="S::helen.yeung@vch.ca::44dc0b5f-fd0f-49a2-afce-fa5466588744" providerId="AD" clId="Web-{2773C1FA-5792-1B76-DE9B-A2165C345E47}" dt="2024-06-06T18:17:25.797" v="54" actId="14100"/>
        <pc:sldMkLst>
          <pc:docMk/>
          <pc:sldMk cId="0" sldId="260"/>
        </pc:sldMkLst>
      </pc:sldChg>
      <pc:sldChg chg="modSp">
        <pc:chgData name="Yeung, Helen [VCH]" userId="S::helen.yeung@vch.ca::44dc0b5f-fd0f-49a2-afce-fa5466588744" providerId="AD" clId="Web-{2773C1FA-5792-1B76-DE9B-A2165C345E47}" dt="2024-06-06T18:19:40.018" v="108" actId="20577"/>
        <pc:sldMkLst>
          <pc:docMk/>
          <pc:sldMk cId="0" sldId="261"/>
        </pc:sldMkLst>
      </pc:sldChg>
      <pc:sldChg chg="modSp">
        <pc:chgData name="Yeung, Helen [VCH]" userId="S::helen.yeung@vch.ca::44dc0b5f-fd0f-49a2-afce-fa5466588744" providerId="AD" clId="Web-{2773C1FA-5792-1B76-DE9B-A2165C345E47}" dt="2024-06-06T18:23:25.115" v="134" actId="1076"/>
        <pc:sldMkLst>
          <pc:docMk/>
          <pc:sldMk cId="0" sldId="262"/>
        </pc:sldMkLst>
      </pc:sldChg>
      <pc:sldChg chg="modSp mod modShow">
        <pc:chgData name="Yeung, Helen [VCH]" userId="S::helen.yeung@vch.ca::44dc0b5f-fd0f-49a2-afce-fa5466588744" providerId="AD" clId="Web-{2773C1FA-5792-1B76-DE9B-A2165C345E47}" dt="2024-06-06T18:24:16.209" v="137"/>
        <pc:sldMkLst>
          <pc:docMk/>
          <pc:sldMk cId="3916852723" sldId="278"/>
        </pc:sldMkLst>
      </pc:sldChg>
      <pc:sldChg chg="new del">
        <pc:chgData name="Yeung, Helen [VCH]" userId="S::helen.yeung@vch.ca::44dc0b5f-fd0f-49a2-afce-fa5466588744" providerId="AD" clId="Web-{2773C1FA-5792-1B76-DE9B-A2165C345E47}" dt="2024-06-06T18:02:59.301" v="7"/>
        <pc:sldMkLst>
          <pc:docMk/>
          <pc:sldMk cId="1911012908" sldId="282"/>
        </pc:sldMkLst>
      </pc:sldChg>
      <pc:sldChg chg="modSp add ord">
        <pc:chgData name="Yeung, Helen [VCH]" userId="S::helen.yeung@vch.ca::44dc0b5f-fd0f-49a2-afce-fa5466588744" providerId="AD" clId="Web-{2773C1FA-5792-1B76-DE9B-A2165C345E47}" dt="2024-06-06T18:03:05.864" v="8"/>
        <pc:sldMkLst>
          <pc:docMk/>
          <pc:sldMk cId="3098016901" sldId="283"/>
        </pc:sldMkLst>
      </pc:sldChg>
      <pc:sldChg chg="new del">
        <pc:chgData name="Yeung, Helen [VCH]" userId="S::helen.yeung@vch.ca::44dc0b5f-fd0f-49a2-afce-fa5466588744" providerId="AD" clId="Web-{2773C1FA-5792-1B76-DE9B-A2165C345E47}" dt="2024-06-06T18:05:28.178" v="30"/>
        <pc:sldMkLst>
          <pc:docMk/>
          <pc:sldMk cId="3454404598" sldId="284"/>
        </pc:sldMkLst>
      </pc:sldChg>
      <pc:sldChg chg="modSp add mod modShow">
        <pc:chgData name="Yeung, Helen [VCH]" userId="S::helen.yeung@vch.ca::44dc0b5f-fd0f-49a2-afce-fa5466588744" providerId="AD" clId="Web-{2773C1FA-5792-1B76-DE9B-A2165C345E47}" dt="2024-06-06T18:19:57.831" v="110"/>
        <pc:sldMkLst>
          <pc:docMk/>
          <pc:sldMk cId="1517256478" sldId="285"/>
        </pc:sldMkLst>
      </pc:sldChg>
      <pc:sldChg chg="modSp add mod modShow">
        <pc:chgData name="Yeung, Helen [VCH]" userId="S::helen.yeung@vch.ca::44dc0b5f-fd0f-49a2-afce-fa5466588744" providerId="AD" clId="Web-{2773C1FA-5792-1B76-DE9B-A2165C345E47}" dt="2024-06-06T18:19:52.846" v="109"/>
        <pc:sldMkLst>
          <pc:docMk/>
          <pc:sldMk cId="3532102342" sldId="286"/>
        </pc:sldMkLst>
      </pc:sldChg>
      <pc:sldChg chg="modSp add ord">
        <pc:chgData name="Yeung, Helen [VCH]" userId="S::helen.yeung@vch.ca::44dc0b5f-fd0f-49a2-afce-fa5466588744" providerId="AD" clId="Web-{2773C1FA-5792-1B76-DE9B-A2165C345E47}" dt="2024-06-06T18:23:40.896" v="135"/>
        <pc:sldMkLst>
          <pc:docMk/>
          <pc:sldMk cId="129784561" sldId="287"/>
        </pc:sldMkLst>
      </pc:sldChg>
      <pc:sldChg chg="add">
        <pc:chgData name="Yeung, Helen [VCH]" userId="S::helen.yeung@vch.ca::44dc0b5f-fd0f-49a2-afce-fa5466588744" providerId="AD" clId="Web-{2773C1FA-5792-1B76-DE9B-A2165C345E47}" dt="2024-06-06T18:24:05.803" v="136"/>
        <pc:sldMkLst>
          <pc:docMk/>
          <pc:sldMk cId="1559258241" sldId="288"/>
        </pc:sldMkLst>
      </pc:sldChg>
      <pc:sldChg chg="modSp add">
        <pc:chgData name="Yeung, Helen [VCH]" userId="S::helen.yeung@vch.ca::44dc0b5f-fd0f-49a2-afce-fa5466588744" providerId="AD" clId="Web-{2773C1FA-5792-1B76-DE9B-A2165C345E47}" dt="2024-06-06T18:24:54.038" v="139" actId="20577"/>
        <pc:sldMkLst>
          <pc:docMk/>
          <pc:sldMk cId="586751472" sldId="289"/>
        </pc:sldMkLst>
      </pc:sldChg>
    </pc:docChg>
  </pc:docChgLst>
  <pc:docChgLst>
    <pc:chgData name="Yeung, Helen [VCH]" userId="S::helen.yeung@vch.ca::44dc0b5f-fd0f-49a2-afce-fa5466588744" providerId="AD" clId="Web-{30183D48-35A7-138C-5191-5A96DE170A77}"/>
    <pc:docChg chg="modSld">
      <pc:chgData name="Yeung, Helen [VCH]" userId="S::helen.yeung@vch.ca::44dc0b5f-fd0f-49a2-afce-fa5466588744" providerId="AD" clId="Web-{30183D48-35A7-138C-5191-5A96DE170A77}" dt="2024-09-09T22:50:13.114" v="12"/>
      <pc:docMkLst>
        <pc:docMk/>
      </pc:docMkLst>
      <pc:sldChg chg="modNotes">
        <pc:chgData name="Yeung, Helen [VCH]" userId="S::helen.yeung@vch.ca::44dc0b5f-fd0f-49a2-afce-fa5466588744" providerId="AD" clId="Web-{30183D48-35A7-138C-5191-5A96DE170A77}" dt="2024-09-09T22:50:13.114" v="12"/>
        <pc:sldMkLst>
          <pc:docMk/>
          <pc:sldMk cId="0" sldId="267"/>
        </pc:sldMkLst>
      </pc:sldChg>
    </pc:docChg>
  </pc:docChgLst>
  <pc:docChgLst>
    <pc:chgData name="Funk, Alison [VCH]" userId="S::alison.funk@vrhb.org::f4f67299-ff6d-4d65-b0c5-e08856f52fcf" providerId="AD" clId="Web-{BF9E23AF-CC36-DE8B-FFB3-60DF7691854C}"/>
    <pc:docChg chg="delSld modSld">
      <pc:chgData name="Funk, Alison [VCH]" userId="S::alison.funk@vrhb.org::f4f67299-ff6d-4d65-b0c5-e08856f52fcf" providerId="AD" clId="Web-{BF9E23AF-CC36-DE8B-FFB3-60DF7691854C}" dt="2024-07-29T19:02:38.929" v="10" actId="20577"/>
      <pc:docMkLst>
        <pc:docMk/>
      </pc:docMkLst>
      <pc:sldChg chg="del">
        <pc:chgData name="Funk, Alison [VCH]" userId="S::alison.funk@vrhb.org::f4f67299-ff6d-4d65-b0c5-e08856f52fcf" providerId="AD" clId="Web-{BF9E23AF-CC36-DE8B-FFB3-60DF7691854C}" dt="2024-07-29T17:37:42.108" v="0"/>
        <pc:sldMkLst>
          <pc:docMk/>
          <pc:sldMk cId="27821440" sldId="281"/>
        </pc:sldMkLst>
      </pc:sldChg>
      <pc:sldChg chg="modSp">
        <pc:chgData name="Funk, Alison [VCH]" userId="S::alison.funk@vrhb.org::f4f67299-ff6d-4d65-b0c5-e08856f52fcf" providerId="AD" clId="Web-{BF9E23AF-CC36-DE8B-FFB3-60DF7691854C}" dt="2024-07-29T19:02:38.929" v="10" actId="20577"/>
        <pc:sldMkLst>
          <pc:docMk/>
          <pc:sldMk cId="3098016901" sldId="283"/>
        </pc:sldMkLst>
      </pc:sldChg>
      <pc:sldChg chg="modSp">
        <pc:chgData name="Funk, Alison [VCH]" userId="S::alison.funk@vrhb.org::f4f67299-ff6d-4d65-b0c5-e08856f52fcf" providerId="AD" clId="Web-{BF9E23AF-CC36-DE8B-FFB3-60DF7691854C}" dt="2024-07-29T17:38:32.374" v="6" actId="20577"/>
        <pc:sldMkLst>
          <pc:docMk/>
          <pc:sldMk cId="129784561" sldId="287"/>
        </pc:sldMkLst>
      </pc:sldChg>
    </pc:docChg>
  </pc:docChgLst>
  <pc:docChgLst>
    <pc:chgData clId="Web-{CBE06CE2-B1E3-700E-FAAC-533224CB626C}"/>
    <pc:docChg chg="modSld">
      <pc:chgData name="" userId="" providerId="" clId="Web-{CBE06CE2-B1E3-700E-FAAC-533224CB626C}" dt="2024-09-25T16:48:59.118" v="0" actId="20577"/>
      <pc:docMkLst>
        <pc:docMk/>
      </pc:docMkLst>
      <pc:sldChg chg="modSp">
        <pc:chgData name="" userId="" providerId="" clId="Web-{CBE06CE2-B1E3-700E-FAAC-533224CB626C}" dt="2024-09-25T16:48:59.118" v="0" actId="20577"/>
        <pc:sldMkLst>
          <pc:docMk/>
          <pc:sldMk cId="1712251151" sldId="275"/>
        </pc:sldMkLst>
      </pc:sldChg>
    </pc:docChg>
  </pc:docChgLst>
  <pc:docChgLst>
    <pc:chgData name="Yeung, Helen [VCH]" userId="S::helen.yeung@vch.ca::44dc0b5f-fd0f-49a2-afce-fa5466588744" providerId="AD" clId="Web-{59C99C5D-ED7C-CD7F-9C4A-FE07D3A10BC1}"/>
    <pc:docChg chg="addSld delSld modSld">
      <pc:chgData name="Yeung, Helen [VCH]" userId="S::helen.yeung@vch.ca::44dc0b5f-fd0f-49a2-afce-fa5466588744" providerId="AD" clId="Web-{59C99C5D-ED7C-CD7F-9C4A-FE07D3A10BC1}" dt="2024-06-06T22:51:20.984" v="212" actId="20577"/>
      <pc:docMkLst>
        <pc:docMk/>
      </pc:docMkLst>
      <pc:sldChg chg="mod modShow">
        <pc:chgData name="Yeung, Helen [VCH]" userId="S::helen.yeung@vch.ca::44dc0b5f-fd0f-49a2-afce-fa5466588744" providerId="AD" clId="Web-{59C99C5D-ED7C-CD7F-9C4A-FE07D3A10BC1}" dt="2024-06-06T22:36:44.071" v="2"/>
        <pc:sldMkLst>
          <pc:docMk/>
          <pc:sldMk cId="0" sldId="262"/>
        </pc:sldMkLst>
      </pc:sldChg>
      <pc:sldChg chg="mod modShow">
        <pc:chgData name="Yeung, Helen [VCH]" userId="S::helen.yeung@vch.ca::44dc0b5f-fd0f-49a2-afce-fa5466588744" providerId="AD" clId="Web-{59C99C5D-ED7C-CD7F-9C4A-FE07D3A10BC1}" dt="2024-06-06T22:38:32.336" v="11"/>
        <pc:sldMkLst>
          <pc:docMk/>
          <pc:sldMk cId="0" sldId="264"/>
        </pc:sldMkLst>
      </pc:sldChg>
      <pc:sldChg chg="mod modShow">
        <pc:chgData name="Yeung, Helen [VCH]" userId="S::helen.yeung@vch.ca::44dc0b5f-fd0f-49a2-afce-fa5466588744" providerId="AD" clId="Web-{59C99C5D-ED7C-CD7F-9C4A-FE07D3A10BC1}" dt="2024-06-06T22:39:16.257" v="13"/>
        <pc:sldMkLst>
          <pc:docMk/>
          <pc:sldMk cId="0" sldId="265"/>
        </pc:sldMkLst>
      </pc:sldChg>
      <pc:sldChg chg="modSp">
        <pc:chgData name="Yeung, Helen [VCH]" userId="S::helen.yeung@vch.ca::44dc0b5f-fd0f-49a2-afce-fa5466588744" providerId="AD" clId="Web-{59C99C5D-ED7C-CD7F-9C4A-FE07D3A10BC1}" dt="2024-06-06T22:48:07.752" v="151"/>
        <pc:sldMkLst>
          <pc:docMk/>
          <pc:sldMk cId="0" sldId="267"/>
        </pc:sldMkLst>
      </pc:sldChg>
      <pc:sldChg chg="modSp">
        <pc:chgData name="Yeung, Helen [VCH]" userId="S::helen.yeung@vch.ca::44dc0b5f-fd0f-49a2-afce-fa5466588744" providerId="AD" clId="Web-{59C99C5D-ED7C-CD7F-9C4A-FE07D3A10BC1}" dt="2024-06-06T22:51:20.984" v="212" actId="20577"/>
        <pc:sldMkLst>
          <pc:docMk/>
          <pc:sldMk cId="0" sldId="268"/>
        </pc:sldMkLst>
      </pc:sldChg>
      <pc:sldChg chg="add del mod modShow">
        <pc:chgData name="Yeung, Helen [VCH]" userId="S::helen.yeung@vch.ca::44dc0b5f-fd0f-49a2-afce-fa5466588744" providerId="AD" clId="Web-{59C99C5D-ED7C-CD7F-9C4A-FE07D3A10BC1}" dt="2024-06-06T22:48:43.767" v="152"/>
        <pc:sldMkLst>
          <pc:docMk/>
          <pc:sldMk cId="0" sldId="271"/>
        </pc:sldMkLst>
      </pc:sldChg>
      <pc:sldChg chg="mod modShow">
        <pc:chgData name="Yeung, Helen [VCH]" userId="S::helen.yeung@vch.ca::44dc0b5f-fd0f-49a2-afce-fa5466588744" providerId="AD" clId="Web-{59C99C5D-ED7C-CD7F-9C4A-FE07D3A10BC1}" dt="2024-06-06T22:34:54.025" v="0"/>
        <pc:sldMkLst>
          <pc:docMk/>
          <pc:sldMk cId="27821440" sldId="281"/>
        </pc:sldMkLst>
      </pc:sldChg>
      <pc:sldChg chg="del">
        <pc:chgData name="Yeung, Helen [VCH]" userId="S::helen.yeung@vch.ca::44dc0b5f-fd0f-49a2-afce-fa5466588744" providerId="AD" clId="Web-{59C99C5D-ED7C-CD7F-9C4A-FE07D3A10BC1}" dt="2024-06-06T22:35:48.931" v="1"/>
        <pc:sldMkLst>
          <pc:docMk/>
          <pc:sldMk cId="3532102342" sldId="286"/>
        </pc:sldMkLst>
      </pc:sldChg>
      <pc:sldChg chg="modSp add">
        <pc:chgData name="Yeung, Helen [VCH]" userId="S::helen.yeung@vch.ca::44dc0b5f-fd0f-49a2-afce-fa5466588744" providerId="AD" clId="Web-{59C99C5D-ED7C-CD7F-9C4A-FE07D3A10BC1}" dt="2024-06-06T22:38:11.945" v="10" actId="20577"/>
        <pc:sldMkLst>
          <pc:docMk/>
          <pc:sldMk cId="196963301" sldId="290"/>
        </pc:sldMkLst>
      </pc:sldChg>
      <pc:sldChg chg="modSp add">
        <pc:chgData name="Yeung, Helen [VCH]" userId="S::helen.yeung@vch.ca::44dc0b5f-fd0f-49a2-afce-fa5466588744" providerId="AD" clId="Web-{59C99C5D-ED7C-CD7F-9C4A-FE07D3A10BC1}" dt="2024-06-06T22:39:54.569" v="26" actId="1076"/>
        <pc:sldMkLst>
          <pc:docMk/>
          <pc:sldMk cId="122276145" sldId="291"/>
        </pc:sldMkLst>
      </pc:sldChg>
    </pc:docChg>
  </pc:docChgLst>
  <pc:docChgLst>
    <pc:chgData name="Funk, Alison [VCH]" userId="S::alison.funk@vrhb.org::f4f67299-ff6d-4d65-b0c5-e08856f52fcf" providerId="AD" clId="Web-{CBE06CE2-B1E3-700E-FAAC-533224CB626C}"/>
    <pc:docChg chg="modSld">
      <pc:chgData name="Funk, Alison [VCH]" userId="S::alison.funk@vrhb.org::f4f67299-ff6d-4d65-b0c5-e08856f52fcf" providerId="AD" clId="Web-{CBE06CE2-B1E3-700E-FAAC-533224CB626C}" dt="2024-09-25T16:49:29.306" v="2" actId="20577"/>
      <pc:docMkLst>
        <pc:docMk/>
      </pc:docMkLst>
      <pc:sldChg chg="modSp">
        <pc:chgData name="Funk, Alison [VCH]" userId="S::alison.funk@vrhb.org::f4f67299-ff6d-4d65-b0c5-e08856f52fcf" providerId="AD" clId="Web-{CBE06CE2-B1E3-700E-FAAC-533224CB626C}" dt="2024-09-25T16:49:29.306" v="2" actId="20577"/>
        <pc:sldMkLst>
          <pc:docMk/>
          <pc:sldMk cId="0" sldId="256"/>
        </pc:sldMkLst>
      </pc:sldChg>
      <pc:sldChg chg="modSp">
        <pc:chgData name="Funk, Alison [VCH]" userId="S::alison.funk@vrhb.org::f4f67299-ff6d-4d65-b0c5-e08856f52fcf" providerId="AD" clId="Web-{CBE06CE2-B1E3-700E-FAAC-533224CB626C}" dt="2024-09-25T16:49:17.540" v="0" actId="20577"/>
        <pc:sldMkLst>
          <pc:docMk/>
          <pc:sldMk cId="2768689506" sldId="280"/>
        </pc:sldMkLst>
      </pc:sldChg>
    </pc:docChg>
  </pc:docChgLst>
  <pc:docChgLst>
    <pc:chgData name="Yeung, Helen [VCH]" userId="S::helen.yeung@vch.ca::44dc0b5f-fd0f-49a2-afce-fa5466588744" providerId="AD" clId="Web-{46C89770-ECC4-5357-1144-185F69658297}"/>
    <pc:docChg chg="addSld delSld modSld">
      <pc:chgData name="Yeung, Helen [VCH]" userId="S::helen.yeung@vch.ca::44dc0b5f-fd0f-49a2-afce-fa5466588744" providerId="AD" clId="Web-{46C89770-ECC4-5357-1144-185F69658297}" dt="2024-07-02T23:09:11.887" v="346"/>
      <pc:docMkLst>
        <pc:docMk/>
      </pc:docMkLst>
      <pc:sldChg chg="addSp delSp modSp new modNotes">
        <pc:chgData name="Yeung, Helen [VCH]" userId="S::helen.yeung@vch.ca::44dc0b5f-fd0f-49a2-afce-fa5466588744" providerId="AD" clId="Web-{46C89770-ECC4-5357-1144-185F69658297}" dt="2024-07-02T23:09:11.887" v="346"/>
        <pc:sldMkLst>
          <pc:docMk/>
          <pc:sldMk cId="873090608" sldId="291"/>
        </pc:sldMkLst>
      </pc:sldChg>
      <pc:sldChg chg="add del replId">
        <pc:chgData name="Yeung, Helen [VCH]" userId="S::helen.yeung@vch.ca::44dc0b5f-fd0f-49a2-afce-fa5466588744" providerId="AD" clId="Web-{46C89770-ECC4-5357-1144-185F69658297}" dt="2024-07-02T23:02:15.255" v="11"/>
        <pc:sldMkLst>
          <pc:docMk/>
          <pc:sldMk cId="1634396" sldId="292"/>
        </pc:sldMkLst>
      </pc:sldChg>
    </pc:docChg>
  </pc:docChgLst>
  <pc:docChgLst>
    <pc:chgData name="Yeung, Helen [VCH]" userId="S::helen.yeung@vch.ca::44dc0b5f-fd0f-49a2-afce-fa5466588744" providerId="AD" clId="Web-{839A603B-1939-5510-8178-4693206A17E7}"/>
    <pc:docChg chg="addSld delSld modSld sldOrd">
      <pc:chgData name="Yeung, Helen [VCH]" userId="S::helen.yeung@vch.ca::44dc0b5f-fd0f-49a2-afce-fa5466588744" providerId="AD" clId="Web-{839A603B-1939-5510-8178-4693206A17E7}" dt="2024-07-31T20:07:49.445" v="72"/>
      <pc:docMkLst>
        <pc:docMk/>
      </pc:docMkLst>
      <pc:sldChg chg="new del ord">
        <pc:chgData name="Yeung, Helen [VCH]" userId="S::helen.yeung@vch.ca::44dc0b5f-fd0f-49a2-afce-fa5466588744" providerId="AD" clId="Web-{839A603B-1939-5510-8178-4693206A17E7}" dt="2024-07-31T20:07:49.445" v="72"/>
        <pc:sldMkLst>
          <pc:docMk/>
          <pc:sldMk cId="1522112568" sldId="292"/>
        </pc:sldMkLst>
      </pc:sldChg>
      <pc:sldChg chg="addSp modSp new ord modNotes">
        <pc:chgData name="Yeung, Helen [VCH]" userId="S::helen.yeung@vch.ca::44dc0b5f-fd0f-49a2-afce-fa5466588744" providerId="AD" clId="Web-{839A603B-1939-5510-8178-4693206A17E7}" dt="2024-07-31T20:07:38.867" v="71" actId="1076"/>
        <pc:sldMkLst>
          <pc:docMk/>
          <pc:sldMk cId="1623921898" sldId="293"/>
        </pc:sldMkLst>
      </pc:sldChg>
    </pc:docChg>
  </pc:docChgLst>
  <pc:docChgLst>
    <pc:chgData name="Funk, Alison [VCH]" userId="S::alison.funk@vrhb.org::f4f67299-ff6d-4d65-b0c5-e08856f52fcf" providerId="AD" clId="Web-{C3A1B6E7-8535-C9DE-7850-BA19FAD91486}"/>
    <pc:docChg chg="delSld modSld">
      <pc:chgData name="Funk, Alison [VCH]" userId="S::alison.funk@vrhb.org::f4f67299-ff6d-4d65-b0c5-e08856f52fcf" providerId="AD" clId="Web-{C3A1B6E7-8535-C9DE-7850-BA19FAD91486}" dt="2025-09-08T19:09:42.457" v="83"/>
      <pc:docMkLst>
        <pc:docMk/>
      </pc:docMkLst>
      <pc:sldChg chg="modSp">
        <pc:chgData name="Funk, Alison [VCH]" userId="S::alison.funk@vrhb.org::f4f67299-ff6d-4d65-b0c5-e08856f52fcf" providerId="AD" clId="Web-{C3A1B6E7-8535-C9DE-7850-BA19FAD91486}" dt="2025-09-08T19:05:06.048" v="10" actId="20577"/>
        <pc:sldMkLst>
          <pc:docMk/>
          <pc:sldMk cId="0" sldId="256"/>
        </pc:sldMkLst>
        <pc:spChg chg="mod">
          <ac:chgData name="Funk, Alison [VCH]" userId="S::alison.funk@vrhb.org::f4f67299-ff6d-4d65-b0c5-e08856f52fcf" providerId="AD" clId="Web-{C3A1B6E7-8535-C9DE-7850-BA19FAD91486}" dt="2025-09-08T19:05:06.048" v="10" actId="20577"/>
          <ac:spMkLst>
            <pc:docMk/>
            <pc:sldMk cId="0" sldId="256"/>
            <ac:spMk id="24" creationId="{7005DC7E-10E9-7E89-BAFD-343E6346D591}"/>
          </ac:spMkLst>
        </pc:spChg>
      </pc:sldChg>
      <pc:sldChg chg="del">
        <pc:chgData name="Funk, Alison [VCH]" userId="S::alison.funk@vrhb.org::f4f67299-ff6d-4d65-b0c5-e08856f52fcf" providerId="AD" clId="Web-{C3A1B6E7-8535-C9DE-7850-BA19FAD91486}" dt="2025-09-08T19:05:15.704" v="11"/>
        <pc:sldMkLst>
          <pc:docMk/>
          <pc:sldMk cId="0" sldId="260"/>
        </pc:sldMkLst>
      </pc:sldChg>
      <pc:sldChg chg="modNotes">
        <pc:chgData name="Funk, Alison [VCH]" userId="S::alison.funk@vrhb.org::f4f67299-ff6d-4d65-b0c5-e08856f52fcf" providerId="AD" clId="Web-{C3A1B6E7-8535-C9DE-7850-BA19FAD91486}" dt="2025-09-08T19:05:59.423" v="40"/>
        <pc:sldMkLst>
          <pc:docMk/>
          <pc:sldMk cId="0" sldId="261"/>
        </pc:sldMkLst>
      </pc:sldChg>
      <pc:sldChg chg="addSp delSp modSp">
        <pc:chgData name="Funk, Alison [VCH]" userId="S::alison.funk@vrhb.org::f4f67299-ff6d-4d65-b0c5-e08856f52fcf" providerId="AD" clId="Web-{C3A1B6E7-8535-C9DE-7850-BA19FAD91486}" dt="2025-09-08T19:09:25.082" v="81" actId="1076"/>
        <pc:sldMkLst>
          <pc:docMk/>
          <pc:sldMk cId="0" sldId="267"/>
        </pc:sldMkLst>
        <pc:spChg chg="mod">
          <ac:chgData name="Funk, Alison [VCH]" userId="S::alison.funk@vrhb.org::f4f67299-ff6d-4d65-b0c5-e08856f52fcf" providerId="AD" clId="Web-{C3A1B6E7-8535-C9DE-7850-BA19FAD91486}" dt="2025-09-08T19:09:17.566" v="80" actId="1076"/>
          <ac:spMkLst>
            <pc:docMk/>
            <pc:sldMk cId="0" sldId="267"/>
            <ac:spMk id="2" creationId="{00000000-0000-0000-0000-000000000000}"/>
          </ac:spMkLst>
        </pc:spChg>
        <pc:spChg chg="del">
          <ac:chgData name="Funk, Alison [VCH]" userId="S::alison.funk@vrhb.org::f4f67299-ff6d-4d65-b0c5-e08856f52fcf" providerId="AD" clId="Web-{C3A1B6E7-8535-C9DE-7850-BA19FAD91486}" dt="2025-09-08T19:09:03.378" v="75"/>
          <ac:spMkLst>
            <pc:docMk/>
            <pc:sldMk cId="0" sldId="267"/>
            <ac:spMk id="3" creationId="{00000000-0000-0000-0000-000000000000}"/>
          </ac:spMkLst>
        </pc:spChg>
        <pc:spChg chg="del">
          <ac:chgData name="Funk, Alison [VCH]" userId="S::alison.funk@vrhb.org::f4f67299-ff6d-4d65-b0c5-e08856f52fcf" providerId="AD" clId="Web-{C3A1B6E7-8535-C9DE-7850-BA19FAD91486}" dt="2025-09-08T19:06:28.360" v="46"/>
          <ac:spMkLst>
            <pc:docMk/>
            <pc:sldMk cId="0" sldId="267"/>
            <ac:spMk id="4" creationId="{00000000-0000-0000-0000-000000000000}"/>
          </ac:spMkLst>
        </pc:spChg>
        <pc:spChg chg="del">
          <ac:chgData name="Funk, Alison [VCH]" userId="S::alison.funk@vrhb.org::f4f67299-ff6d-4d65-b0c5-e08856f52fcf" providerId="AD" clId="Web-{C3A1B6E7-8535-C9DE-7850-BA19FAD91486}" dt="2025-09-08T19:09:04.362" v="76"/>
          <ac:spMkLst>
            <pc:docMk/>
            <pc:sldMk cId="0" sldId="267"/>
            <ac:spMk id="5" creationId="{00000000-0000-0000-0000-000000000000}"/>
          </ac:spMkLst>
        </pc:spChg>
        <pc:spChg chg="mod">
          <ac:chgData name="Funk, Alison [VCH]" userId="S::alison.funk@vrhb.org::f4f67299-ff6d-4d65-b0c5-e08856f52fcf" providerId="AD" clId="Web-{C3A1B6E7-8535-C9DE-7850-BA19FAD91486}" dt="2025-09-08T19:09:25.082" v="81" actId="1076"/>
          <ac:spMkLst>
            <pc:docMk/>
            <pc:sldMk cId="0" sldId="267"/>
            <ac:spMk id="6" creationId="{00000000-0000-0000-0000-000000000000}"/>
          </ac:spMkLst>
        </pc:spChg>
        <pc:spChg chg="add mod">
          <ac:chgData name="Funk, Alison [VCH]" userId="S::alison.funk@vrhb.org::f4f67299-ff6d-4d65-b0c5-e08856f52fcf" providerId="AD" clId="Web-{C3A1B6E7-8535-C9DE-7850-BA19FAD91486}" dt="2025-09-08T19:08:53.878" v="73" actId="1076"/>
          <ac:spMkLst>
            <pc:docMk/>
            <pc:sldMk cId="0" sldId="267"/>
            <ac:spMk id="10" creationId="{26C06B7E-9419-87E8-5662-32BB8F477039}"/>
          </ac:spMkLst>
        </pc:spChg>
        <pc:spChg chg="add mod">
          <ac:chgData name="Funk, Alison [VCH]" userId="S::alison.funk@vrhb.org::f4f67299-ff6d-4d65-b0c5-e08856f52fcf" providerId="AD" clId="Web-{C3A1B6E7-8535-C9DE-7850-BA19FAD91486}" dt="2025-09-08T19:07:15.377" v="55" actId="1076"/>
          <ac:spMkLst>
            <pc:docMk/>
            <pc:sldMk cId="0" sldId="267"/>
            <ac:spMk id="12" creationId="{A450CE12-0732-37EA-D338-89932EC11CF7}"/>
          </ac:spMkLst>
        </pc:spChg>
        <pc:spChg chg="add mod">
          <ac:chgData name="Funk, Alison [VCH]" userId="S::alison.funk@vrhb.org::f4f67299-ff6d-4d65-b0c5-e08856f52fcf" providerId="AD" clId="Web-{C3A1B6E7-8535-C9DE-7850-BA19FAD91486}" dt="2025-09-08T19:07:44.158" v="60" actId="1076"/>
          <ac:spMkLst>
            <pc:docMk/>
            <pc:sldMk cId="0" sldId="267"/>
            <ac:spMk id="14" creationId="{50E8D409-5DF8-A4A5-4CC8-BD456B14E534}"/>
          </ac:spMkLst>
        </pc:spChg>
        <pc:spChg chg="add mod">
          <ac:chgData name="Funk, Alison [VCH]" userId="S::alison.funk@vrhb.org::f4f67299-ff6d-4d65-b0c5-e08856f52fcf" providerId="AD" clId="Web-{C3A1B6E7-8535-C9DE-7850-BA19FAD91486}" dt="2025-09-08T19:07:46.721" v="61" actId="1076"/>
          <ac:spMkLst>
            <pc:docMk/>
            <pc:sldMk cId="0" sldId="267"/>
            <ac:spMk id="16" creationId="{501474FE-0353-61B7-4442-AE681455E47E}"/>
          </ac:spMkLst>
        </pc:spChg>
        <pc:spChg chg="add mod">
          <ac:chgData name="Funk, Alison [VCH]" userId="S::alison.funk@vrhb.org::f4f67299-ff6d-4d65-b0c5-e08856f52fcf" providerId="AD" clId="Web-{C3A1B6E7-8535-C9DE-7850-BA19FAD91486}" dt="2025-09-08T19:08:20.049" v="66" actId="1076"/>
          <ac:spMkLst>
            <pc:docMk/>
            <pc:sldMk cId="0" sldId="267"/>
            <ac:spMk id="18" creationId="{EB4D0A96-44C0-2561-918C-33FEA3400D1F}"/>
          </ac:spMkLst>
        </pc:spChg>
        <pc:spChg chg="add mod">
          <ac:chgData name="Funk, Alison [VCH]" userId="S::alison.funk@vrhb.org::f4f67299-ff6d-4d65-b0c5-e08856f52fcf" providerId="AD" clId="Web-{C3A1B6E7-8535-C9DE-7850-BA19FAD91486}" dt="2025-09-08T19:08:29.768" v="68" actId="1076"/>
          <ac:spMkLst>
            <pc:docMk/>
            <pc:sldMk cId="0" sldId="267"/>
            <ac:spMk id="20" creationId="{BC06A33C-4DB5-C005-C2E5-A2761B79746A}"/>
          </ac:spMkLst>
        </pc:spChg>
        <pc:spChg chg="add mod">
          <ac:chgData name="Funk, Alison [VCH]" userId="S::alison.funk@vrhb.org::f4f67299-ff6d-4d65-b0c5-e08856f52fcf" providerId="AD" clId="Web-{C3A1B6E7-8535-C9DE-7850-BA19FAD91486}" dt="2025-09-08T19:08:43.909" v="70" actId="1076"/>
          <ac:spMkLst>
            <pc:docMk/>
            <pc:sldMk cId="0" sldId="267"/>
            <ac:spMk id="22" creationId="{8A4E3663-36C0-9C25-887E-DEDE4510F87F}"/>
          </ac:spMkLst>
        </pc:spChg>
        <pc:spChg chg="add mod">
          <ac:chgData name="Funk, Alison [VCH]" userId="S::alison.funk@vrhb.org::f4f67299-ff6d-4d65-b0c5-e08856f52fcf" providerId="AD" clId="Web-{C3A1B6E7-8535-C9DE-7850-BA19FAD91486}" dt="2025-09-08T19:09:02.894" v="74" actId="1076"/>
          <ac:spMkLst>
            <pc:docMk/>
            <pc:sldMk cId="0" sldId="267"/>
            <ac:spMk id="24" creationId="{AE4212D0-B49A-F407-31EB-CB3E29E1FA09}"/>
          </ac:spMkLst>
        </pc:spChg>
        <pc:graphicFrameChg chg="mod modGraphic">
          <ac:chgData name="Funk, Alison [VCH]" userId="S::alison.funk@vrhb.org::f4f67299-ff6d-4d65-b0c5-e08856f52fcf" providerId="AD" clId="Web-{C3A1B6E7-8535-C9DE-7850-BA19FAD91486}" dt="2025-09-08T19:07:57.127" v="63" actId="1076"/>
          <ac:graphicFrameMkLst>
            <pc:docMk/>
            <pc:sldMk cId="0" sldId="267"/>
            <ac:graphicFrameMk id="7" creationId="{00000000-0000-0000-0000-000000000000}"/>
          </ac:graphicFrameMkLst>
        </pc:graphicFrameChg>
        <pc:graphicFrameChg chg="mod modGraphic">
          <ac:chgData name="Funk, Alison [VCH]" userId="S::alison.funk@vrhb.org::f4f67299-ff6d-4d65-b0c5-e08856f52fcf" providerId="AD" clId="Web-{C3A1B6E7-8535-C9DE-7850-BA19FAD91486}" dt="2025-09-08T19:08:04.440" v="64" actId="1076"/>
          <ac:graphicFrameMkLst>
            <pc:docMk/>
            <pc:sldMk cId="0" sldId="267"/>
            <ac:graphicFrameMk id="9" creationId="{00000000-0000-0000-0000-000000000000}"/>
          </ac:graphicFrameMkLst>
        </pc:graphicFrameChg>
      </pc:sldChg>
      <pc:sldChg chg="del">
        <pc:chgData name="Funk, Alison [VCH]" userId="S::alison.funk@vrhb.org::f4f67299-ff6d-4d65-b0c5-e08856f52fcf" providerId="AD" clId="Web-{C3A1B6E7-8535-C9DE-7850-BA19FAD91486}" dt="2025-09-08T19:09:39.941" v="82"/>
        <pc:sldMkLst>
          <pc:docMk/>
          <pc:sldMk cId="0" sldId="268"/>
        </pc:sldMkLst>
      </pc:sldChg>
      <pc:sldChg chg="modSp">
        <pc:chgData name="Funk, Alison [VCH]" userId="S::alison.funk@vrhb.org::f4f67299-ff6d-4d65-b0c5-e08856f52fcf" providerId="AD" clId="Web-{C3A1B6E7-8535-C9DE-7850-BA19FAD91486}" dt="2025-09-08T19:04:51.329" v="4" actId="20577"/>
        <pc:sldMkLst>
          <pc:docMk/>
          <pc:sldMk cId="1712251151" sldId="275"/>
        </pc:sldMkLst>
        <pc:spChg chg="mod">
          <ac:chgData name="Funk, Alison [VCH]" userId="S::alison.funk@vrhb.org::f4f67299-ff6d-4d65-b0c5-e08856f52fcf" providerId="AD" clId="Web-{C3A1B6E7-8535-C9DE-7850-BA19FAD91486}" dt="2025-09-08T19:04:51.329" v="4" actId="20577"/>
          <ac:spMkLst>
            <pc:docMk/>
            <pc:sldMk cId="1712251151" sldId="275"/>
            <ac:spMk id="9" creationId="{7005DC7E-10E9-7E89-BAFD-343E6346D591}"/>
          </ac:spMkLst>
        </pc:spChg>
      </pc:sldChg>
      <pc:sldChg chg="del">
        <pc:chgData name="Funk, Alison [VCH]" userId="S::alison.funk@vrhb.org::f4f67299-ff6d-4d65-b0c5-e08856f52fcf" providerId="AD" clId="Web-{C3A1B6E7-8535-C9DE-7850-BA19FAD91486}" dt="2025-09-08T19:05:17.173" v="12"/>
        <pc:sldMkLst>
          <pc:docMk/>
          <pc:sldMk cId="839105472" sldId="279"/>
        </pc:sldMkLst>
      </pc:sldChg>
      <pc:sldChg chg="modSp">
        <pc:chgData name="Funk, Alison [VCH]" userId="S::alison.funk@vrhb.org::f4f67299-ff6d-4d65-b0c5-e08856f52fcf" providerId="AD" clId="Web-{C3A1B6E7-8535-C9DE-7850-BA19FAD91486}" dt="2025-09-08T19:04:57.376" v="7" actId="20577"/>
        <pc:sldMkLst>
          <pc:docMk/>
          <pc:sldMk cId="2768689506" sldId="280"/>
        </pc:sldMkLst>
        <pc:spChg chg="mod">
          <ac:chgData name="Funk, Alison [VCH]" userId="S::alison.funk@vrhb.org::f4f67299-ff6d-4d65-b0c5-e08856f52fcf" providerId="AD" clId="Web-{C3A1B6E7-8535-C9DE-7850-BA19FAD91486}" dt="2025-09-08T19:04:57.376" v="7" actId="20577"/>
          <ac:spMkLst>
            <pc:docMk/>
            <pc:sldMk cId="2768689506" sldId="280"/>
            <ac:spMk id="10" creationId="{7005DC7E-10E9-7E89-BAFD-343E6346D591}"/>
          </ac:spMkLst>
        </pc:spChg>
      </pc:sldChg>
      <pc:sldChg chg="del">
        <pc:chgData name="Funk, Alison [VCH]" userId="S::alison.funk@vrhb.org::f4f67299-ff6d-4d65-b0c5-e08856f52fcf" providerId="AD" clId="Web-{C3A1B6E7-8535-C9DE-7850-BA19FAD91486}" dt="2025-09-08T19:09:42.457" v="83"/>
        <pc:sldMkLst>
          <pc:docMk/>
          <pc:sldMk cId="873090608" sldId="291"/>
        </pc:sldMkLst>
      </pc:sldChg>
    </pc:docChg>
  </pc:docChgLst>
  <pc:docChgLst>
    <pc:chgData name="Yeung, Helen [VCH]" userId="S::helen.yeung@vch.ca::44dc0b5f-fd0f-49a2-afce-fa5466588744" providerId="AD" clId="Web-{89344E17-65B8-93DE-942B-5A91F12E8AFD}"/>
    <pc:docChg chg="addSld delSld modSld">
      <pc:chgData name="Yeung, Helen [VCH]" userId="S::helen.yeung@vch.ca::44dc0b5f-fd0f-49a2-afce-fa5466588744" providerId="AD" clId="Web-{89344E17-65B8-93DE-942B-5A91F12E8AFD}" dt="2024-06-24T22:29:40.430" v="282" actId="20577"/>
      <pc:docMkLst>
        <pc:docMk/>
      </pc:docMkLst>
      <pc:sldChg chg="modNotes">
        <pc:chgData name="Yeung, Helen [VCH]" userId="S::helen.yeung@vch.ca::44dc0b5f-fd0f-49a2-afce-fa5466588744" providerId="AD" clId="Web-{89344E17-65B8-93DE-942B-5A91F12E8AFD}" dt="2024-06-24T22:28:03.900" v="266"/>
        <pc:sldMkLst>
          <pc:docMk/>
          <pc:sldMk cId="0" sldId="260"/>
        </pc:sldMkLst>
      </pc:sldChg>
      <pc:sldChg chg="del">
        <pc:chgData name="Yeung, Helen [VCH]" userId="S::helen.yeung@vch.ca::44dc0b5f-fd0f-49a2-afce-fa5466588744" providerId="AD" clId="Web-{89344E17-65B8-93DE-942B-5A91F12E8AFD}" dt="2024-06-24T22:19:29.032" v="106"/>
        <pc:sldMkLst>
          <pc:docMk/>
          <pc:sldMk cId="0" sldId="263"/>
        </pc:sldMkLst>
      </pc:sldChg>
      <pc:sldChg chg="addSp modSp add">
        <pc:chgData name="Yeung, Helen [VCH]" userId="S::helen.yeung@vch.ca::44dc0b5f-fd0f-49a2-afce-fa5466588744" providerId="AD" clId="Web-{89344E17-65B8-93DE-942B-5A91F12E8AFD}" dt="2024-06-24T22:26:36.026" v="118" actId="14100"/>
        <pc:sldMkLst>
          <pc:docMk/>
          <pc:sldMk cId="3916852723" sldId="278"/>
        </pc:sldMkLst>
      </pc:sldChg>
      <pc:sldChg chg="modSp modNotes">
        <pc:chgData name="Yeung, Helen [VCH]" userId="S::helen.yeung@vch.ca::44dc0b5f-fd0f-49a2-afce-fa5466588744" providerId="AD" clId="Web-{89344E17-65B8-93DE-942B-5A91F12E8AFD}" dt="2024-06-24T22:29:40.430" v="282" actId="20577"/>
        <pc:sldMkLst>
          <pc:docMk/>
          <pc:sldMk cId="129784561" sldId="287"/>
        </pc:sldMkLst>
      </pc:sldChg>
      <pc:sldChg chg="mod modShow">
        <pc:chgData name="Yeung, Helen [VCH]" userId="S::helen.yeung@vch.ca::44dc0b5f-fd0f-49a2-afce-fa5466588744" providerId="AD" clId="Web-{89344E17-65B8-93DE-942B-5A91F12E8AFD}" dt="2024-06-24T22:25:41.902" v="116"/>
        <pc:sldMkLst>
          <pc:docMk/>
          <pc:sldMk cId="1559258241" sldId="288"/>
        </pc:sldMkLst>
      </pc:sldChg>
      <pc:sldChg chg="new del">
        <pc:chgData name="Yeung, Helen [VCH]" userId="S::helen.yeung@vch.ca::44dc0b5f-fd0f-49a2-afce-fa5466588744" providerId="AD" clId="Web-{89344E17-65B8-93DE-942B-5A91F12E8AFD}" dt="2024-06-24T22:24:00.919" v="109"/>
        <pc:sldMkLst>
          <pc:docMk/>
          <pc:sldMk cId="2564667678" sldId="291"/>
        </pc:sldMkLst>
      </pc:sldChg>
    </pc:docChg>
  </pc:docChgLst>
  <pc:docChgLst>
    <pc:chgData name="Yeung, Helen [VCH]" userId="S::helen.yeung@vch.ca::44dc0b5f-fd0f-49a2-afce-fa5466588744" providerId="AD" clId="Web-{A30C0159-0E55-400E-50B3-3B2CF0E30805}"/>
    <pc:docChg chg="modSld">
      <pc:chgData name="Yeung, Helen [VCH]" userId="S::helen.yeung@vch.ca::44dc0b5f-fd0f-49a2-afce-fa5466588744" providerId="AD" clId="Web-{A30C0159-0E55-400E-50B3-3B2CF0E30805}" dt="2024-07-03T22:03:26.776" v="0"/>
      <pc:docMkLst>
        <pc:docMk/>
      </pc:docMkLst>
      <pc:sldChg chg="modSp">
        <pc:chgData name="Yeung, Helen [VCH]" userId="S::helen.yeung@vch.ca::44dc0b5f-fd0f-49a2-afce-fa5466588744" providerId="AD" clId="Web-{A30C0159-0E55-400E-50B3-3B2CF0E30805}" dt="2024-07-03T22:03:26.776" v="0"/>
        <pc:sldMkLst>
          <pc:docMk/>
          <pc:sldMk cId="0" sldId="267"/>
        </pc:sldMkLst>
      </pc:sldChg>
    </pc:docChg>
  </pc:docChgLst>
  <pc:docChgLst>
    <pc:chgData name="Funk, Alison [VCH]" userId="S::alison.funk@vrhb.org::f4f67299-ff6d-4d65-b0c5-e08856f52fcf" providerId="AD" clId="Web-{0EE31177-EC79-8B9C-7AE7-6B7F44613263}"/>
    <pc:docChg chg="modSld">
      <pc:chgData name="Funk, Alison [VCH]" userId="S::alison.funk@vrhb.org::f4f67299-ff6d-4d65-b0c5-e08856f52fcf" providerId="AD" clId="Web-{0EE31177-EC79-8B9C-7AE7-6B7F44613263}" dt="2025-08-14T18:28:43.559" v="82" actId="1076"/>
      <pc:docMkLst>
        <pc:docMk/>
      </pc:docMkLst>
      <pc:sldChg chg="modSp">
        <pc:chgData name="Funk, Alison [VCH]" userId="S::alison.funk@vrhb.org::f4f67299-ff6d-4d65-b0c5-e08856f52fcf" providerId="AD" clId="Web-{0EE31177-EC79-8B9C-7AE7-6B7F44613263}" dt="2025-08-14T18:28:43.559" v="82" actId="1076"/>
        <pc:sldMkLst>
          <pc:docMk/>
          <pc:sldMk cId="0" sldId="267"/>
        </pc:sldMkLst>
        <pc:spChg chg="mod">
          <ac:chgData name="Funk, Alison [VCH]" userId="S::alison.funk@vrhb.org::f4f67299-ff6d-4d65-b0c5-e08856f52fcf" providerId="AD" clId="Web-{0EE31177-EC79-8B9C-7AE7-6B7F44613263}" dt="2025-08-14T18:28:43.559" v="82" actId="1076"/>
          <ac:spMkLst>
            <pc:docMk/>
            <pc:sldMk cId="0" sldId="267"/>
            <ac:spMk id="6" creationId="{00000000-0000-0000-0000-000000000000}"/>
          </ac:spMkLst>
        </pc:spChg>
        <pc:graphicFrameChg chg="mod modGraphic">
          <ac:chgData name="Funk, Alison [VCH]" userId="S::alison.funk@vrhb.org::f4f67299-ff6d-4d65-b0c5-e08856f52fcf" providerId="AD" clId="Web-{0EE31177-EC79-8B9C-7AE7-6B7F44613263}" dt="2025-08-14T18:27:42.354" v="81"/>
          <ac:graphicFrameMkLst>
            <pc:docMk/>
            <pc:sldMk cId="0" sldId="267"/>
            <ac:graphicFrameMk id="7" creationId="{00000000-0000-0000-0000-000000000000}"/>
          </ac:graphicFrameMkLst>
        </pc:graphicFrameChg>
        <pc:graphicFrameChg chg="mod modGraphic">
          <ac:chgData name="Funk, Alison [VCH]" userId="S::alison.funk@vrhb.org::f4f67299-ff6d-4d65-b0c5-e08856f52fcf" providerId="AD" clId="Web-{0EE31177-EC79-8B9C-7AE7-6B7F44613263}" dt="2025-08-14T18:27:26.525" v="79"/>
          <ac:graphicFrameMkLst>
            <pc:docMk/>
            <pc:sldMk cId="0" sldId="267"/>
            <ac:graphicFrameMk id="9" creationId="{00000000-0000-0000-0000-000000000000}"/>
          </ac:graphicFrameMkLst>
        </pc:graphicFrameChg>
      </pc:sldChg>
      <pc:sldChg chg="mod modShow">
        <pc:chgData name="Funk, Alison [VCH]" userId="S::alison.funk@vrhb.org::f4f67299-ff6d-4d65-b0c5-e08856f52fcf" providerId="AD" clId="Web-{0EE31177-EC79-8B9C-7AE7-6B7F44613263}" dt="2025-08-14T18:24:51.035" v="0"/>
        <pc:sldMkLst>
          <pc:docMk/>
          <pc:sldMk cId="0" sldId="268"/>
        </pc:sldMkLst>
      </pc:sldChg>
      <pc:sldChg chg="mod modShow">
        <pc:chgData name="Funk, Alison [VCH]" userId="S::alison.funk@vrhb.org::f4f67299-ff6d-4d65-b0c5-e08856f52fcf" providerId="AD" clId="Web-{0EE31177-EC79-8B9C-7AE7-6B7F44613263}" dt="2025-08-14T18:25:05.426" v="1"/>
        <pc:sldMkLst>
          <pc:docMk/>
          <pc:sldMk cId="873090608" sldId="291"/>
        </pc:sldMkLst>
      </pc:sldChg>
    </pc:docChg>
  </pc:docChgLst>
  <pc:docChgLst>
    <pc:chgData name="Funk, Alison [VCH]" userId="S::alison.funk@vrhb.org::f4f67299-ff6d-4d65-b0c5-e08856f52fcf" providerId="AD" clId="Web-{6A9623FD-F0EA-0F22-1000-80AFF4621953}"/>
    <pc:docChg chg="delSld modSld">
      <pc:chgData name="Funk, Alison [VCH]" userId="S::alison.funk@vrhb.org::f4f67299-ff6d-4d65-b0c5-e08856f52fcf" providerId="AD" clId="Web-{6A9623FD-F0EA-0F22-1000-80AFF4621953}" dt="2024-06-28T22:25:37.788" v="252" actId="1076"/>
      <pc:docMkLst>
        <pc:docMk/>
      </pc:docMkLst>
      <pc:sldChg chg="modSp">
        <pc:chgData name="Funk, Alison [VCH]" userId="S::alison.funk@vrhb.org::f4f67299-ff6d-4d65-b0c5-e08856f52fcf" providerId="AD" clId="Web-{6A9623FD-F0EA-0F22-1000-80AFF4621953}" dt="2024-06-28T22:25:37.788" v="252" actId="1076"/>
        <pc:sldMkLst>
          <pc:docMk/>
          <pc:sldMk cId="0" sldId="257"/>
        </pc:sldMkLst>
      </pc:sldChg>
      <pc:sldChg chg="modNotes">
        <pc:chgData name="Funk, Alison [VCH]" userId="S::alison.funk@vrhb.org::f4f67299-ff6d-4d65-b0c5-e08856f52fcf" providerId="AD" clId="Web-{6A9623FD-F0EA-0F22-1000-80AFF4621953}" dt="2024-06-24T21:08:42.683" v="47"/>
        <pc:sldMkLst>
          <pc:docMk/>
          <pc:sldMk cId="0" sldId="263"/>
        </pc:sldMkLst>
      </pc:sldChg>
      <pc:sldChg chg="modSp">
        <pc:chgData name="Funk, Alison [VCH]" userId="S::alison.funk@vrhb.org::f4f67299-ff6d-4d65-b0c5-e08856f52fcf" providerId="AD" clId="Web-{6A9623FD-F0EA-0F22-1000-80AFF4621953}" dt="2024-06-24T21:09:05.387" v="63" actId="20577"/>
        <pc:sldMkLst>
          <pc:docMk/>
          <pc:sldMk cId="129784561" sldId="287"/>
        </pc:sldMkLst>
      </pc:sldChg>
      <pc:sldChg chg="del modNotes">
        <pc:chgData name="Funk, Alison [VCH]" userId="S::alison.funk@vrhb.org::f4f67299-ff6d-4d65-b0c5-e08856f52fcf" providerId="AD" clId="Web-{6A9623FD-F0EA-0F22-1000-80AFF4621953}" dt="2024-06-28T22:19:54.689" v="250"/>
        <pc:sldMkLst>
          <pc:docMk/>
          <pc:sldMk cId="1559258241" sldId="288"/>
        </pc:sldMkLst>
      </pc:sldChg>
      <pc:sldChg chg="modNotes">
        <pc:chgData name="Funk, Alison [VCH]" userId="S::alison.funk@vrhb.org::f4f67299-ff6d-4d65-b0c5-e08856f52fcf" providerId="AD" clId="Web-{6A9623FD-F0EA-0F22-1000-80AFF4621953}" dt="2024-06-24T21:10:56.731" v="198"/>
        <pc:sldMkLst>
          <pc:docMk/>
          <pc:sldMk cId="586751472" sldId="289"/>
        </pc:sldMkLst>
      </pc:sldChg>
    </pc:docChg>
  </pc:docChgLst>
  <pc:docChgLst>
    <pc:chgData name="Yeung, Helen [VCH]" userId="S::helen.yeung@vch.ca::44dc0b5f-fd0f-49a2-afce-fa5466588744" providerId="AD" clId="Web-{3174648A-8C28-E790-FEDD-EA7523FD173F}"/>
    <pc:docChg chg="modSld">
      <pc:chgData name="Yeung, Helen [VCH]" userId="S::helen.yeung@vch.ca::44dc0b5f-fd0f-49a2-afce-fa5466588744" providerId="AD" clId="Web-{3174648A-8C28-E790-FEDD-EA7523FD173F}" dt="2024-07-31T19:28:54.994" v="1"/>
      <pc:docMkLst>
        <pc:docMk/>
      </pc:docMkLst>
      <pc:sldChg chg="mod modShow">
        <pc:chgData name="Yeung, Helen [VCH]" userId="S::helen.yeung@vch.ca::44dc0b5f-fd0f-49a2-afce-fa5466588744" providerId="AD" clId="Web-{3174648A-8C28-E790-FEDD-EA7523FD173F}" dt="2024-07-31T19:28:49.885" v="0"/>
        <pc:sldMkLst>
          <pc:docMk/>
          <pc:sldMk cId="0" sldId="260"/>
        </pc:sldMkLst>
      </pc:sldChg>
      <pc:sldChg chg="mod modShow">
        <pc:chgData name="Yeung, Helen [VCH]" userId="S::helen.yeung@vch.ca::44dc0b5f-fd0f-49a2-afce-fa5466588744" providerId="AD" clId="Web-{3174648A-8C28-E790-FEDD-EA7523FD173F}" dt="2024-07-31T19:28:54.994" v="1"/>
        <pc:sldMkLst>
          <pc:docMk/>
          <pc:sldMk cId="839105472" sldId="279"/>
        </pc:sldMkLst>
      </pc:sldChg>
    </pc:docChg>
  </pc:docChgLst>
  <pc:docChgLst>
    <pc:chgData name="Yeung, Helen [VCH]" userId="S::helen.yeung@vch.ca::44dc0b5f-fd0f-49a2-afce-fa5466588744" providerId="AD" clId="Web-{0D18B73D-CFC2-9559-1078-3B1BB6A90DD9}"/>
    <pc:docChg chg="modSld">
      <pc:chgData name="Yeung, Helen [VCH]" userId="S::helen.yeung@vch.ca::44dc0b5f-fd0f-49a2-afce-fa5466588744" providerId="AD" clId="Web-{0D18B73D-CFC2-9559-1078-3B1BB6A90DD9}" dt="2024-09-09T19:47:44.521" v="30"/>
      <pc:docMkLst>
        <pc:docMk/>
      </pc:docMkLst>
      <pc:sldChg chg="modNotes">
        <pc:chgData name="Yeung, Helen [VCH]" userId="S::helen.yeung@vch.ca::44dc0b5f-fd0f-49a2-afce-fa5466588744" providerId="AD" clId="Web-{0D18B73D-CFC2-9559-1078-3B1BB6A90DD9}" dt="2024-09-09T19:44:39.253" v="1"/>
        <pc:sldMkLst>
          <pc:docMk/>
          <pc:sldMk cId="0" sldId="265"/>
        </pc:sldMkLst>
      </pc:sldChg>
      <pc:sldChg chg="modNotes">
        <pc:chgData name="Yeung, Helen [VCH]" userId="S::helen.yeung@vch.ca::44dc0b5f-fd0f-49a2-afce-fa5466588744" providerId="AD" clId="Web-{0D18B73D-CFC2-9559-1078-3B1BB6A90DD9}" dt="2024-09-09T19:47:22.427" v="28"/>
        <pc:sldMkLst>
          <pc:docMk/>
          <pc:sldMk cId="0" sldId="266"/>
        </pc:sldMkLst>
      </pc:sldChg>
      <pc:sldChg chg="modNotes">
        <pc:chgData name="Yeung, Helen [VCH]" userId="S::helen.yeung@vch.ca::44dc0b5f-fd0f-49a2-afce-fa5466588744" providerId="AD" clId="Web-{0D18B73D-CFC2-9559-1078-3B1BB6A90DD9}" dt="2024-09-09T19:47:44.521" v="30"/>
        <pc:sldMkLst>
          <pc:docMk/>
          <pc:sldMk cId="0" sldId="267"/>
        </pc:sldMkLst>
      </pc:sldChg>
      <pc:sldChg chg="modNotes">
        <pc:chgData name="Yeung, Helen [VCH]" userId="S::helen.yeung@vch.ca::44dc0b5f-fd0f-49a2-afce-fa5466588744" providerId="AD" clId="Web-{0D18B73D-CFC2-9559-1078-3B1BB6A90DD9}" dt="2024-09-09T19:45:51.801" v="20"/>
        <pc:sldMkLst>
          <pc:docMk/>
          <pc:sldMk cId="586751472" sldId="289"/>
        </pc:sldMkLst>
      </pc:sldChg>
    </pc:docChg>
  </pc:docChgLst>
  <pc:docChgLst>
    <pc:chgData name="Yeung, Helen [VCH]" userId="S::helen.yeung@vch.ca::44dc0b5f-fd0f-49a2-afce-fa5466588744" providerId="AD" clId="Web-{E2431EA3-281E-B10F-FCE2-8D28AC0A8486}"/>
    <pc:docChg chg="delSld modSld">
      <pc:chgData name="Yeung, Helen [VCH]" userId="S::helen.yeung@vch.ca::44dc0b5f-fd0f-49a2-afce-fa5466588744" providerId="AD" clId="Web-{E2431EA3-281E-B10F-FCE2-8D28AC0A8486}" dt="2024-06-07T18:26:37.786" v="133"/>
      <pc:docMkLst>
        <pc:docMk/>
      </pc:docMkLst>
      <pc:sldChg chg="modNotes">
        <pc:chgData name="Yeung, Helen [VCH]" userId="S::helen.yeung@vch.ca::44dc0b5f-fd0f-49a2-afce-fa5466588744" providerId="AD" clId="Web-{E2431EA3-281E-B10F-FCE2-8D28AC0A8486}" dt="2024-06-07T18:23:47.237" v="71"/>
        <pc:sldMkLst>
          <pc:docMk/>
          <pc:sldMk cId="0" sldId="260"/>
        </pc:sldMkLst>
      </pc:sldChg>
      <pc:sldChg chg="del">
        <pc:chgData name="Yeung, Helen [VCH]" userId="S::helen.yeung@vch.ca::44dc0b5f-fd0f-49a2-afce-fa5466588744" providerId="AD" clId="Web-{E2431EA3-281E-B10F-FCE2-8D28AC0A8486}" dt="2024-06-07T18:24:58.410" v="118"/>
        <pc:sldMkLst>
          <pc:docMk/>
          <pc:sldMk cId="3916852723" sldId="278"/>
        </pc:sldMkLst>
      </pc:sldChg>
      <pc:sldChg chg="modNotes">
        <pc:chgData name="Yeung, Helen [VCH]" userId="S::helen.yeung@vch.ca::44dc0b5f-fd0f-49a2-afce-fa5466588744" providerId="AD" clId="Web-{E2431EA3-281E-B10F-FCE2-8D28AC0A8486}" dt="2024-06-07T18:24:05.284" v="117"/>
        <pc:sldMkLst>
          <pc:docMk/>
          <pc:sldMk cId="839105472" sldId="279"/>
        </pc:sldMkLst>
      </pc:sldChg>
      <pc:sldChg chg="modNotes">
        <pc:chgData name="Yeung, Helen [VCH]" userId="S::helen.yeung@vch.ca::44dc0b5f-fd0f-49a2-afce-fa5466588744" providerId="AD" clId="Web-{E2431EA3-281E-B10F-FCE2-8D28AC0A8486}" dt="2024-06-07T18:26:37.786" v="133"/>
        <pc:sldMkLst>
          <pc:docMk/>
          <pc:sldMk cId="122276145" sldId="291"/>
        </pc:sldMkLst>
      </pc:sldChg>
    </pc:docChg>
  </pc:docChgLst>
  <pc:docChgLst>
    <pc:chgData name="Funk, Alison [VCH]" userId="S::alison.funk@vrhb.org::f4f67299-ff6d-4d65-b0c5-e08856f52fcf" providerId="AD" clId="Web-{B0CBA704-39F0-EFE2-7ABB-2580B9C11DB2}"/>
    <pc:docChg chg="modSld">
      <pc:chgData name="Funk, Alison [VCH]" userId="S::alison.funk@vrhb.org::f4f67299-ff6d-4d65-b0c5-e08856f52fcf" providerId="AD" clId="Web-{B0CBA704-39F0-EFE2-7ABB-2580B9C11DB2}" dt="2024-06-06T17:39:03.991" v="196"/>
      <pc:docMkLst>
        <pc:docMk/>
      </pc:docMkLst>
      <pc:sldChg chg="modNotes">
        <pc:chgData name="Funk, Alison [VCH]" userId="S::alison.funk@vrhb.org::f4f67299-ff6d-4d65-b0c5-e08856f52fcf" providerId="AD" clId="Web-{B0CBA704-39F0-EFE2-7ABB-2580B9C11DB2}" dt="2024-06-06T17:39:03.991" v="196"/>
        <pc:sldMkLst>
          <pc:docMk/>
          <pc:sldMk cId="0" sldId="256"/>
        </pc:sldMkLst>
      </pc:sldChg>
      <pc:sldChg chg="modNotes">
        <pc:chgData name="Funk, Alison [VCH]" userId="S::alison.funk@vrhb.org::f4f67299-ff6d-4d65-b0c5-e08856f52fcf" providerId="AD" clId="Web-{B0CBA704-39F0-EFE2-7ABB-2580B9C11DB2}" dt="2024-06-06T17:36:55.742" v="75"/>
        <pc:sldMkLst>
          <pc:docMk/>
          <pc:sldMk cId="0" sldId="264"/>
        </pc:sldMkLst>
      </pc:sldChg>
    </pc:docChg>
  </pc:docChgLst>
  <pc:docChgLst>
    <pc:chgData name="Yeung, Helen [VCH]" userId="S::helen.yeung@vch.ca::44dc0b5f-fd0f-49a2-afce-fa5466588744" providerId="AD" clId="Web-{A63F9AEA-C36D-186B-6220-2AFD27625D6D}"/>
    <pc:docChg chg="modSld">
      <pc:chgData name="Yeung, Helen [VCH]" userId="S::helen.yeung@vch.ca::44dc0b5f-fd0f-49a2-afce-fa5466588744" providerId="AD" clId="Web-{A63F9AEA-C36D-186B-6220-2AFD27625D6D}" dt="2024-09-09T16:28:45.118" v="1"/>
      <pc:docMkLst>
        <pc:docMk/>
      </pc:docMkLst>
      <pc:sldChg chg="mod modShow">
        <pc:chgData name="Yeung, Helen [VCH]" userId="S::helen.yeung@vch.ca::44dc0b5f-fd0f-49a2-afce-fa5466588744" providerId="AD" clId="Web-{A63F9AEA-C36D-186B-6220-2AFD27625D6D}" dt="2024-09-09T16:28:45.118" v="1"/>
        <pc:sldMkLst>
          <pc:docMk/>
          <pc:sldMk cId="873090608" sldId="291"/>
        </pc:sldMkLst>
      </pc:sldChg>
    </pc:docChg>
  </pc:docChgLst>
  <pc:docChgLst>
    <pc:chgData name="Funk, Alison [VCH]" userId="S::alison.funk@vrhb.org::f4f67299-ff6d-4d65-b0c5-e08856f52fcf" providerId="AD" clId="Web-{96CED080-5169-09AF-8B4C-663031522814}"/>
    <pc:docChg chg="modSld">
      <pc:chgData name="Funk, Alison [VCH]" userId="S::alison.funk@vrhb.org::f4f67299-ff6d-4d65-b0c5-e08856f52fcf" providerId="AD" clId="Web-{96CED080-5169-09AF-8B4C-663031522814}" dt="2024-09-25T19:41:39.813" v="1"/>
      <pc:docMkLst>
        <pc:docMk/>
      </pc:docMkLst>
      <pc:sldChg chg="delSp modSp">
        <pc:chgData name="Funk, Alison [VCH]" userId="S::alison.funk@vrhb.org::f4f67299-ff6d-4d65-b0c5-e08856f52fcf" providerId="AD" clId="Web-{96CED080-5169-09AF-8B4C-663031522814}" dt="2024-09-25T19:41:39.813" v="1"/>
        <pc:sldMkLst>
          <pc:docMk/>
          <pc:sldMk cId="1712251151" sldId="275"/>
        </pc:sldMkLst>
      </pc:sldChg>
    </pc:docChg>
  </pc:docChgLst>
  <pc:docChgLst>
    <pc:chgData name="Yeung, Helen [VCH]" userId="S::helen.yeung@vch.ca::44dc0b5f-fd0f-49a2-afce-fa5466588744" providerId="AD" clId="Web-{E7ED01D7-2927-69CD-C2B5-BC9087A2F8D5}"/>
    <pc:docChg chg="modSld">
      <pc:chgData name="Yeung, Helen [VCH]" userId="S::helen.yeung@vch.ca::44dc0b5f-fd0f-49a2-afce-fa5466588744" providerId="AD" clId="Web-{E7ED01D7-2927-69CD-C2B5-BC9087A2F8D5}" dt="2024-06-03T22:10:36.815" v="80"/>
      <pc:docMkLst>
        <pc:docMk/>
      </pc:docMkLst>
      <pc:sldChg chg="modNotes">
        <pc:chgData name="Yeung, Helen [VCH]" userId="S::helen.yeung@vch.ca::44dc0b5f-fd0f-49a2-afce-fa5466588744" providerId="AD" clId="Web-{E7ED01D7-2927-69CD-C2B5-BC9087A2F8D5}" dt="2024-06-03T22:10:36.815" v="80"/>
        <pc:sldMkLst>
          <pc:docMk/>
          <pc:sldMk cId="0" sldId="264"/>
        </pc:sldMkLst>
      </pc:sldChg>
    </pc:docChg>
  </pc:docChgLst>
  <pc:docChgLst>
    <pc:chgData name="Yeung, Helen [VCH]" userId="S::helen.yeung@vch.ca::44dc0b5f-fd0f-49a2-afce-fa5466588744" providerId="AD" clId="Web-{07531BE3-7158-32F5-A89A-4858D1754AC3}"/>
    <pc:docChg chg="modSld">
      <pc:chgData name="Yeung, Helen [VCH]" userId="S::helen.yeung@vch.ca::44dc0b5f-fd0f-49a2-afce-fa5466588744" providerId="AD" clId="Web-{07531BE3-7158-32F5-A89A-4858D1754AC3}" dt="2024-06-25T23:32:22.700" v="571"/>
      <pc:docMkLst>
        <pc:docMk/>
      </pc:docMkLst>
      <pc:sldChg chg="modSp">
        <pc:chgData name="Yeung, Helen [VCH]" userId="S::helen.yeung@vch.ca::44dc0b5f-fd0f-49a2-afce-fa5466588744" providerId="AD" clId="Web-{07531BE3-7158-32F5-A89A-4858D1754AC3}" dt="2024-06-25T23:12:26.123" v="4" actId="20577"/>
        <pc:sldMkLst>
          <pc:docMk/>
          <pc:sldMk cId="0" sldId="257"/>
        </pc:sldMkLst>
      </pc:sldChg>
      <pc:sldChg chg="modNotes">
        <pc:chgData name="Yeung, Helen [VCH]" userId="S::helen.yeung@vch.ca::44dc0b5f-fd0f-49a2-afce-fa5466588744" providerId="AD" clId="Web-{07531BE3-7158-32F5-A89A-4858D1754AC3}" dt="2024-06-25T23:13:40.655" v="44"/>
        <pc:sldMkLst>
          <pc:docMk/>
          <pc:sldMk cId="0" sldId="260"/>
        </pc:sldMkLst>
      </pc:sldChg>
      <pc:sldChg chg="modNotes">
        <pc:chgData name="Yeung, Helen [VCH]" userId="S::helen.yeung@vch.ca::44dc0b5f-fd0f-49a2-afce-fa5466588744" providerId="AD" clId="Web-{07531BE3-7158-32F5-A89A-4858D1754AC3}" dt="2024-06-25T23:16:37.470" v="190"/>
        <pc:sldMkLst>
          <pc:docMk/>
          <pc:sldMk cId="839105472" sldId="279"/>
        </pc:sldMkLst>
      </pc:sldChg>
      <pc:sldChg chg="modNotes">
        <pc:chgData name="Yeung, Helen [VCH]" userId="S::helen.yeung@vch.ca::44dc0b5f-fd0f-49a2-afce-fa5466588744" providerId="AD" clId="Web-{07531BE3-7158-32F5-A89A-4858D1754AC3}" dt="2024-06-25T23:24:28.717" v="437"/>
        <pc:sldMkLst>
          <pc:docMk/>
          <pc:sldMk cId="129784561" sldId="287"/>
        </pc:sldMkLst>
      </pc:sldChg>
      <pc:sldChg chg="modNotes">
        <pc:chgData name="Yeung, Helen [VCH]" userId="S::helen.yeung@vch.ca::44dc0b5f-fd0f-49a2-afce-fa5466588744" providerId="AD" clId="Web-{07531BE3-7158-32F5-A89A-4858D1754AC3}" dt="2024-06-25T23:32:22.700" v="571"/>
        <pc:sldMkLst>
          <pc:docMk/>
          <pc:sldMk cId="196963301" sldId="290"/>
        </pc:sldMkLst>
      </pc:sldChg>
    </pc:docChg>
  </pc:docChgLst>
  <pc:docChgLst>
    <pc:chgData name="Funk, Alison [VCH]" userId="S::alison.funk@vrhb.org::f4f67299-ff6d-4d65-b0c5-e08856f52fcf" providerId="AD" clId="Web-{270CE7AB-D323-FBBB-283B-D85EE38BDE85}"/>
    <pc:docChg chg="modSld">
      <pc:chgData name="Funk, Alison [VCH]" userId="S::alison.funk@vrhb.org::f4f67299-ff6d-4d65-b0c5-e08856f52fcf" providerId="AD" clId="Web-{270CE7AB-D323-FBBB-283B-D85EE38BDE85}" dt="2025-09-08T20:43:23.984" v="287"/>
      <pc:docMkLst>
        <pc:docMk/>
      </pc:docMkLst>
      <pc:sldChg chg="modNotes">
        <pc:chgData name="Funk, Alison [VCH]" userId="S::alison.funk@vrhb.org::f4f67299-ff6d-4d65-b0c5-e08856f52fcf" providerId="AD" clId="Web-{270CE7AB-D323-FBBB-283B-D85EE38BDE85}" dt="2025-09-08T20:43:23.984" v="287"/>
        <pc:sldMkLst>
          <pc:docMk/>
          <pc:sldMk cId="1712251151" sldId="2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8B6DC6-0CDD-859A-0B83-686A37570AC8}"/>
              </a:ext>
            </a:extLst>
          </p:cNvPr>
          <p:cNvSpPr>
            <a:spLocks noGrp="1"/>
          </p:cNvSpPr>
          <p:nvPr>
            <p:ph type="hdr" sz="quarter"/>
          </p:nvPr>
        </p:nvSpPr>
        <p:spPr>
          <a:xfrm>
            <a:off x="0" y="0"/>
            <a:ext cx="4160520" cy="367454"/>
          </a:xfrm>
          <a:prstGeom prst="rect">
            <a:avLst/>
          </a:prstGeom>
        </p:spPr>
        <p:txBody>
          <a:bodyPr vert="horz" lIns="96661" tIns="48331" rIns="96661" bIns="48331" rtlCol="0"/>
          <a:lstStyle>
            <a:lvl1pPr algn="l">
              <a:defRPr sz="1300"/>
            </a:lvl1pPr>
          </a:lstStyle>
          <a:p>
            <a:endParaRPr lang="en-CA"/>
          </a:p>
        </p:txBody>
      </p:sp>
      <p:sp>
        <p:nvSpPr>
          <p:cNvPr id="3" name="Date Placeholder 2">
            <a:extLst>
              <a:ext uri="{FF2B5EF4-FFF2-40B4-BE49-F238E27FC236}">
                <a16:creationId xmlns:a16="http://schemas.microsoft.com/office/drawing/2014/main" id="{41B0337B-EB02-B903-3BAE-FC9280AB32F9}"/>
              </a:ext>
            </a:extLst>
          </p:cNvPr>
          <p:cNvSpPr>
            <a:spLocks noGrp="1"/>
          </p:cNvSpPr>
          <p:nvPr>
            <p:ph type="dt" sz="quarter" idx="1"/>
          </p:nvPr>
        </p:nvSpPr>
        <p:spPr>
          <a:xfrm>
            <a:off x="5439014" y="0"/>
            <a:ext cx="4160520" cy="367454"/>
          </a:xfrm>
          <a:prstGeom prst="rect">
            <a:avLst/>
          </a:prstGeom>
        </p:spPr>
        <p:txBody>
          <a:bodyPr vert="horz" lIns="96661" tIns="48331" rIns="96661" bIns="48331" rtlCol="0"/>
          <a:lstStyle>
            <a:lvl1pPr algn="r">
              <a:defRPr sz="1300"/>
            </a:lvl1pPr>
          </a:lstStyle>
          <a:p>
            <a:fld id="{E53ACFFD-5BE6-4030-88B6-86F0CE664B97}" type="datetimeFigureOut">
              <a:rPr lang="en-CA" smtClean="0"/>
              <a:t>2025-09-08</a:t>
            </a:fld>
            <a:endParaRPr lang="en-CA"/>
          </a:p>
        </p:txBody>
      </p:sp>
      <p:sp>
        <p:nvSpPr>
          <p:cNvPr id="4" name="Footer Placeholder 3">
            <a:extLst>
              <a:ext uri="{FF2B5EF4-FFF2-40B4-BE49-F238E27FC236}">
                <a16:creationId xmlns:a16="http://schemas.microsoft.com/office/drawing/2014/main" id="{05EF7D9E-64D2-899D-84CD-BB6B7EA5252A}"/>
              </a:ext>
            </a:extLst>
          </p:cNvPr>
          <p:cNvSpPr>
            <a:spLocks noGrp="1"/>
          </p:cNvSpPr>
          <p:nvPr>
            <p:ph type="ftr" sz="quarter" idx="2"/>
          </p:nvPr>
        </p:nvSpPr>
        <p:spPr>
          <a:xfrm>
            <a:off x="0" y="6947748"/>
            <a:ext cx="4160520" cy="367453"/>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79412EA1-0603-4591-A2CE-21FCF7545E62}"/>
              </a:ext>
            </a:extLst>
          </p:cNvPr>
          <p:cNvSpPr>
            <a:spLocks noGrp="1"/>
          </p:cNvSpPr>
          <p:nvPr>
            <p:ph type="sldNum" sz="quarter" idx="3"/>
          </p:nvPr>
        </p:nvSpPr>
        <p:spPr>
          <a:xfrm>
            <a:off x="5439014" y="6947748"/>
            <a:ext cx="4160520" cy="367453"/>
          </a:xfrm>
          <a:prstGeom prst="rect">
            <a:avLst/>
          </a:prstGeom>
        </p:spPr>
        <p:txBody>
          <a:bodyPr vert="horz" lIns="96661" tIns="48331" rIns="96661" bIns="48331" rtlCol="0" anchor="b"/>
          <a:lstStyle>
            <a:lvl1pPr algn="r">
              <a:defRPr sz="1300"/>
            </a:lvl1pPr>
          </a:lstStyle>
          <a:p>
            <a:fld id="{83155EC0-C72F-42F5-BB0F-E921D424B7FE}" type="slidenum">
              <a:rPr lang="en-CA" smtClean="0"/>
              <a:t>‹#›</a:t>
            </a:fld>
            <a:endParaRPr lang="en-CA"/>
          </a:p>
        </p:txBody>
      </p:sp>
    </p:spTree>
    <p:extLst>
      <p:ext uri="{BB962C8B-B14F-4D97-AF65-F5344CB8AC3E}">
        <p14:creationId xmlns:p14="http://schemas.microsoft.com/office/powerpoint/2010/main" val="3525797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41563" y="161925"/>
            <a:ext cx="4911725" cy="2763838"/>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57152" y="3088640"/>
            <a:ext cx="9481185" cy="3910331"/>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Slide Number Placeholder 6"/>
          <p:cNvSpPr>
            <a:spLocks noGrp="1"/>
          </p:cNvSpPr>
          <p:nvPr>
            <p:ph type="sldNum" sz="quarter" idx="5"/>
          </p:nvPr>
        </p:nvSpPr>
        <p:spPr>
          <a:xfrm>
            <a:off x="4013835" y="7042150"/>
            <a:ext cx="5547360" cy="273051"/>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V_YLgn2fQRc"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healthyschoolsbc.ca/teach-food-firs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abigarciabooks.com/products/listening-to-my-body-activity-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lf-reg.ca/educato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kP6vHSUAG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DF71379E-BD23-FC64-9C1F-73CB5B541EE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70250CF-607E-136B-EAB2-FAA37AF2C204}"/>
              </a:ext>
            </a:extLst>
          </p:cNvPr>
          <p:cNvSpPr>
            <a:spLocks noGrp="1"/>
          </p:cNvSpPr>
          <p:nvPr>
            <p:ph type="body" idx="1"/>
          </p:nvPr>
        </p:nvSpPr>
        <p:spPr/>
        <p:txBody>
          <a:bodyPr/>
          <a:lstStyle/>
          <a:p>
            <a:r>
              <a:rPr lang="en-CA" dirty="0">
                <a:ea typeface="Calibri"/>
                <a:cs typeface="Calibri"/>
              </a:rPr>
              <a:t>*Note to PHNs, if teachers are interested in expanding deeper into mindful eating and understanding body sensations, consider sharing Gabby Garcia's book: 'Listening to my Body' available for free on YouTube or available as a paperback: </a:t>
            </a:r>
            <a:r>
              <a:rPr lang="en-CA" dirty="0">
                <a:hlinkClick r:id="rId3"/>
              </a:rPr>
              <a:t>https://www.youtube.com/watch?v=V_YLgn2fQRc</a:t>
            </a:r>
            <a:r>
              <a:rPr lang="en-CA" dirty="0"/>
              <a:t> (this is also linked in the module manual). </a:t>
            </a:r>
          </a:p>
          <a:p>
            <a:r>
              <a:rPr lang="en-CA">
                <a:ea typeface="Calibri"/>
                <a:cs typeface="Calibri"/>
              </a:rPr>
              <a:t>If teachers would like to explore more content around eating well, please connect them with Teach Food First Resources: </a:t>
            </a:r>
            <a:r>
              <a:rPr lang="en-CA" dirty="0">
                <a:hlinkClick r:id="rId4"/>
              </a:rPr>
              <a:t>https://healthyschoolsbc.ca/teach-food-first/</a:t>
            </a:r>
            <a:r>
              <a:rPr lang="en-CA" dirty="0"/>
              <a:t> </a:t>
            </a:r>
            <a:endParaRPr lang="en-CA" dirty="0">
              <a:ea typeface="Calibri"/>
              <a:cs typeface="Calibri"/>
            </a:endParaRPr>
          </a:p>
        </p:txBody>
      </p:sp>
      <p:sp>
        <p:nvSpPr>
          <p:cNvPr id="8" name="Slide Number Placeholder 7">
            <a:extLst>
              <a:ext uri="{FF2B5EF4-FFF2-40B4-BE49-F238E27FC236}">
                <a16:creationId xmlns:a16="http://schemas.microsoft.com/office/drawing/2014/main" id="{9980ABA6-740C-3EA5-48F3-E2F2C8B4A794}"/>
              </a:ext>
            </a:extLst>
          </p:cNvPr>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pPr marL="0" indent="0"/>
            <a:r>
              <a:rPr lang="en-US" i="1"/>
              <a:t>When eating, sometimes we do not really pay attention to how food feels and tastes once it is in our mouths. This could mean that we miss out on experiencing food to the max! When we pay attention, we may notice </a:t>
            </a:r>
            <a:r>
              <a:rPr lang="en-US" i="1" err="1"/>
              <a:t>flavours</a:t>
            </a:r>
            <a:r>
              <a:rPr lang="en-US" i="1"/>
              <a:t>, textures and tastes of food that we didn’t notice before – and we might find it to be more enjoyable too! </a:t>
            </a:r>
            <a:br>
              <a:rPr lang="en-US" i="1">
                <a:cs typeface="+mn-lt"/>
              </a:rPr>
            </a:br>
            <a:endParaRPr i="1"/>
          </a:p>
          <a:p>
            <a:pPr marL="0" indent="0"/>
            <a:r>
              <a:rPr lang="en-US" i="1"/>
              <a:t>We are going to do a mindful eating activity that helps our brains practice to be aware of how we eat and the sensations that we experience. This means being focused on the present.</a:t>
            </a:r>
            <a:endParaRPr i="1"/>
          </a:p>
          <a:p>
            <a:r>
              <a:rPr lang="en-US">
                <a:cs typeface="Calibri"/>
              </a:rPr>
              <a:t>Mindful eating:  Paying attention, on purpose, in the present moment, to your food and eating, without judgement.</a:t>
            </a:r>
            <a:endParaRPr lang="en-US"/>
          </a:p>
          <a:p>
            <a:endParaRPr lang="en-US"/>
          </a:p>
          <a:p>
            <a:pPr marL="0" indent="0"/>
            <a:r>
              <a:rPr lang="en-US" b="1"/>
              <a:t>Note: </a:t>
            </a:r>
            <a:r>
              <a:rPr lang="en-US"/>
              <a:t>Mindful eating is more about the “How” of eating, not the “what”.</a:t>
            </a:r>
            <a:endParaRPr/>
          </a:p>
          <a:p>
            <a:pPr marL="0" indent="0"/>
            <a:r>
              <a:rPr lang="en-US"/>
              <a:t>Offer opportunities for students to experience and describe the </a:t>
            </a:r>
            <a:r>
              <a:rPr lang="en-US" err="1"/>
              <a:t>flavours</a:t>
            </a:r>
            <a:r>
              <a:rPr lang="en-US"/>
              <a:t>, </a:t>
            </a:r>
            <a:r>
              <a:rPr lang="en-US" err="1"/>
              <a:t>colours</a:t>
            </a:r>
            <a:r>
              <a:rPr lang="en-US"/>
              <a:t>, appearance, textures, smells, and sounds of food. Talk about the job of taste buds and that their purpose is to detect sweet, sour, bitter, and salty </a:t>
            </a:r>
            <a:r>
              <a:rPr lang="en-US" err="1"/>
              <a:t>flavours</a:t>
            </a:r>
            <a:r>
              <a:rPr lang="en-US"/>
              <a:t>.</a:t>
            </a:r>
            <a:endParaRPr/>
          </a:p>
          <a:p>
            <a:endParaRPr lang="en-US">
              <a:cs typeface="Calibri"/>
            </a:endParaRPr>
          </a:p>
          <a:p>
            <a:r>
              <a:rPr lang="en-US">
                <a:cs typeface="Calibri"/>
              </a:rPr>
              <a:t>You could use a raisin, a fruit, or vegetable. An alternative could be a food item from a student's lunch if they do not want to eat the food provided.</a:t>
            </a:r>
          </a:p>
          <a:p>
            <a:endParaRPr lang="en-US"/>
          </a:p>
          <a:p>
            <a:r>
              <a:rPr lang="en-US"/>
              <a:t>Mindful eating may not work well for all situations or everyone. For example, for individuals with active eating disorders. Concepts of mindful eating can be inaccessible to neurodivergent people. Nevertheless, mindfulness principles can be valuable building blocks for fostering a positive relationship with food and body and can be a way we teach about healthy eating without being </a:t>
            </a:r>
            <a:r>
              <a:rPr lang="en-US" err="1"/>
              <a:t>hyperfocused</a:t>
            </a:r>
            <a:r>
              <a:rPr lang="en-US"/>
              <a:t> on “what”. Focusing too much on “what” can inadvertently perpetuate judgement about foods. We focus on the “how” of eating here given that is more within the student’s influence than the “what”, which is more likely determined by factors outside of the student (e.g. adult’s decisions, household income or access, seasonal availability, culture and traditions, and other determinants of health). </a:t>
            </a:r>
          </a:p>
        </p:txBody>
      </p:sp>
      <p:sp>
        <p:nvSpPr>
          <p:cNvPr id="236" name="Google Shape;236;p9: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9: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a:sym typeface="Calibri"/>
              </a:rPr>
              <a:t>Mindful eating is using our 5 senses to experience the characteristics of food–notice what you can see, smell, taste, feel, and hear.  </a:t>
            </a:r>
          </a:p>
          <a:p>
            <a:pPr lvl="0"/>
            <a:endParaRPr lang="en-US">
              <a:sym typeface="Calibri"/>
            </a:endParaRPr>
          </a:p>
          <a:p>
            <a:pPr lvl="0"/>
            <a:r>
              <a:rPr lang="en-US" b="1"/>
              <a:t>Note: </a:t>
            </a:r>
            <a:r>
              <a:rPr lang="en-US"/>
              <a:t>Use this slide to introduce the 5 senses to kids as you are getting them to taste and smell their raisin.  </a:t>
            </a:r>
          </a:p>
          <a:p>
            <a:pPr lvl="0"/>
            <a:r>
              <a:rPr lang="en-US"/>
              <a:t>Prepare the students for the activity before giving out the food. They are likely to want to eat the food right way. </a:t>
            </a:r>
          </a:p>
          <a:p>
            <a:pPr lvl="0"/>
            <a:endParaRPr lang="en-US"/>
          </a:p>
          <a:p>
            <a:pPr lvl="0"/>
            <a:r>
              <a:rPr lang="en-US" i="1"/>
              <a:t>We are going to do an activity. This activity will include using our 5 senses. Try not to eat it yet! Once we hand out the food, you will have to wait a few minutes before you can eat it- we are going to use our 5 senses to investigate it first. </a:t>
            </a:r>
          </a:p>
          <a:p>
            <a:pPr lvl="0"/>
            <a:endParaRPr lang="en-US"/>
          </a:p>
          <a:p>
            <a:pPr lvl="0"/>
            <a:r>
              <a:rPr lang="en-US"/>
              <a:t>With Mindful Eating, be aware and present during the eating experience, without judgement.</a:t>
            </a:r>
          </a:p>
          <a:p>
            <a:pPr lvl="0"/>
            <a:endParaRPr lang="en-US"/>
          </a:p>
          <a:p>
            <a:pPr lvl="0"/>
            <a:endParaRPr lang="en-US"/>
          </a:p>
          <a:p>
            <a:endParaRPr lang="en-US"/>
          </a:p>
          <a:p>
            <a:pPr lvl="0"/>
            <a:endParaRPr lang="en-US">
              <a:sym typeface="Calibri"/>
            </a:endParaRPr>
          </a:p>
        </p:txBody>
      </p:sp>
      <p:sp>
        <p:nvSpPr>
          <p:cNvPr id="10" name="Slide Image Placeholder 9">
            <a:extLst>
              <a:ext uri="{FF2B5EF4-FFF2-40B4-BE49-F238E27FC236}">
                <a16:creationId xmlns:a16="http://schemas.microsoft.com/office/drawing/2014/main" id="{9175BA1A-83CD-AB7E-36DF-7B26C85E5048}"/>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6449172-F164-16B1-82CA-046732C3A3D9}"/>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43017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pPr marL="0" indent="0"/>
            <a:r>
              <a:rPr lang="en-US"/>
              <a:t>Activity!</a:t>
            </a:r>
            <a:endParaRPr/>
          </a:p>
          <a:p>
            <a:pPr marL="0" indent="0"/>
            <a:r>
              <a:rPr lang="en-US" b="1"/>
              <a:t>Note: </a:t>
            </a:r>
            <a:r>
              <a:rPr lang="en-US"/>
              <a:t>Use this slide once you are ready to hand out the raisins.</a:t>
            </a:r>
            <a:endParaRPr/>
          </a:p>
          <a:p>
            <a:r>
              <a:rPr lang="en-US"/>
              <a:t>We’ve included a raisin in your kit as it is non-perishable. When possible, work with the classroom educator to choose something that is seasonal and accessible to the school (through the BC Fruit and Vegetable program or from the school garden!) Apples, pears, cucumbers, and baby carrots are options that require little preparation and tend to be allergy-friendly. Bonus: a local (BC) food promotes environmental sustainability too! </a:t>
            </a:r>
          </a:p>
          <a:p>
            <a:endParaRPr lang="en-US">
              <a:cs typeface="Calibri"/>
            </a:endParaRPr>
          </a:p>
          <a:p>
            <a:pPr marL="0" indent="0"/>
            <a:r>
              <a:rPr lang="en-US" b="1"/>
              <a:t>Note: </a:t>
            </a:r>
            <a:r>
              <a:rPr lang="en-US"/>
              <a:t>Prepare the students for the activity before giving out the food.</a:t>
            </a:r>
            <a:endParaRPr/>
          </a:p>
          <a:p>
            <a:pPr marL="0" indent="0"/>
            <a:endParaRPr/>
          </a:p>
          <a:p>
            <a:r>
              <a:rPr lang="en-US" i="1"/>
              <a:t>We are going to do an activity. This activity will include using our 5 senses. Try not to eat it yet! Once we hand out the food, you will have to wait a few minutes before you can eat it- we are going to use our 5 senses to investigate it first. We are going to walk through the following steps together. </a:t>
            </a:r>
            <a:endParaRPr lang="en-US"/>
          </a:p>
          <a:p>
            <a:pPr marL="0" indent="0"/>
            <a:endParaRPr b="1"/>
          </a:p>
          <a:p>
            <a:pPr marL="0" indent="0"/>
            <a:r>
              <a:rPr lang="en-US" b="1" i="0"/>
              <a:t>Talk the students through the mindful eating exercise: </a:t>
            </a:r>
            <a:r>
              <a:rPr lang="en-US" b="0" i="1"/>
              <a:t>Using Your 5 Senses think about:</a:t>
            </a:r>
            <a:endParaRPr/>
          </a:p>
          <a:p>
            <a:r>
              <a:rPr lang="en-US" i="1"/>
              <a:t>Sight:  What does it look like? - shape, </a:t>
            </a:r>
            <a:r>
              <a:rPr lang="en-US" i="1" err="1"/>
              <a:t>colour</a:t>
            </a:r>
            <a:r>
              <a:rPr lang="en-US" i="1"/>
              <a:t>, size</a:t>
            </a:r>
            <a:endParaRPr lang="en-US"/>
          </a:p>
          <a:p>
            <a:r>
              <a:rPr lang="en-US" i="1"/>
              <a:t>Smell:  Aroma</a:t>
            </a:r>
            <a:endParaRPr lang="en-US"/>
          </a:p>
          <a:p>
            <a:r>
              <a:rPr lang="en-US" i="1"/>
              <a:t>Touch:  Describe the texture : in your hand, on your tongue, while chewing</a:t>
            </a:r>
            <a:endParaRPr lang="en-US"/>
          </a:p>
          <a:p>
            <a:pPr marL="0" indent="0"/>
            <a:r>
              <a:rPr lang="en-US" i="1"/>
              <a:t>Taste: Does it taste sweet, sour, salty, bitter?</a:t>
            </a:r>
            <a:endParaRPr/>
          </a:p>
          <a:p>
            <a:r>
              <a:rPr lang="en-US" i="1"/>
              <a:t>Sound: what sounds do you hear when you chew?  </a:t>
            </a:r>
            <a:endParaRPr lang="en-US"/>
          </a:p>
          <a:p>
            <a:pPr marL="0" indent="0"/>
            <a:r>
              <a:rPr lang="en-US" i="1"/>
              <a:t>Mindful: where does this food come from? Where does the food waste go after we finish eating?</a:t>
            </a:r>
            <a:endParaRPr lang="en-US"/>
          </a:p>
          <a:p>
            <a:r>
              <a:rPr lang="en-US" i="1">
                <a:cs typeface="Calibri"/>
              </a:rPr>
              <a:t>*Option: to do this activity twice if possible. Once with the raisin, once with a school fruit or vegetable, and then compare the experience. </a:t>
            </a:r>
          </a:p>
          <a:p>
            <a:endParaRPr lang="en-US">
              <a:cs typeface="Calibri"/>
            </a:endParaRPr>
          </a:p>
        </p:txBody>
      </p:sp>
      <p:sp>
        <p:nvSpPr>
          <p:cNvPr id="266" name="Google Shape;266;p11: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57152" y="3088640"/>
            <a:ext cx="9481185" cy="3910331"/>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a:t>Note: </a:t>
            </a:r>
            <a:r>
              <a:rPr lang="en-US"/>
              <a:t>After doing the mindful eating activity, children reflect on what they noticed/what was new about the raisin that they hadn’t noticed before.</a:t>
            </a:r>
            <a:endParaRPr/>
          </a:p>
          <a:p>
            <a:r>
              <a:rPr lang="en-US" i="0"/>
              <a:t>Walk and Talk is an accessible activity for all students that gets the class moving and practicing building connections with others. Talking while walking has been shown to make it easier to talk and share feelings, ideas and thoughts. Use it to have students share ideas, brainstorm or problem solve - and watch the connections AND creative thinking grow!</a:t>
            </a:r>
            <a:r>
              <a:rPr lang="en-US"/>
              <a:t>  </a:t>
            </a:r>
          </a:p>
          <a:p>
            <a:r>
              <a:rPr lang="en-US"/>
              <a:t> </a:t>
            </a:r>
          </a:p>
          <a:p>
            <a:pPr marL="0" lvl="0" indent="0" algn="l" rtl="0">
              <a:spcBef>
                <a:spcPts val="0"/>
              </a:spcBef>
              <a:spcAft>
                <a:spcPts val="0"/>
              </a:spcAft>
              <a:buNone/>
            </a:pPr>
            <a:r>
              <a:rPr lang="en-US" b="1"/>
              <a:t>Time to Complete : </a:t>
            </a:r>
            <a:r>
              <a:rPr lang="en-US" b="0"/>
              <a:t>about 10 minutes</a:t>
            </a:r>
            <a:endParaRPr/>
          </a:p>
          <a:p>
            <a:pPr marL="0" lvl="0" indent="0" algn="l" rtl="0">
              <a:spcBef>
                <a:spcPts val="0"/>
              </a:spcBef>
              <a:spcAft>
                <a:spcPts val="0"/>
              </a:spcAft>
              <a:buNone/>
            </a:pPr>
            <a:endParaRPr/>
          </a:p>
          <a:p>
            <a:r>
              <a:rPr lang="en-US" b="1"/>
              <a:t>Ingredients:</a:t>
            </a:r>
            <a:r>
              <a:rPr lang="en-US"/>
              <a:t> A topic to discuss or share ideas about  &amp;  clear classroom perimeter  </a:t>
            </a:r>
          </a:p>
          <a:p>
            <a:r>
              <a:rPr lang="en-US"/>
              <a:t> </a:t>
            </a:r>
            <a:br>
              <a:rPr lang="en-US">
                <a:cs typeface="+mn-lt"/>
              </a:rPr>
            </a:br>
            <a:r>
              <a:rPr lang="en-US" b="1"/>
              <a:t>Method</a:t>
            </a:r>
            <a:r>
              <a:rPr lang="en-US"/>
              <a:t>   </a:t>
            </a:r>
          </a:p>
          <a:p>
            <a:r>
              <a:rPr lang="en-US"/>
              <a:t> 1. Pair students up and give them the following directions:  </a:t>
            </a:r>
          </a:p>
          <a:p>
            <a:pPr marL="171450" indent="-171450">
              <a:buClr>
                <a:schemeClr val="dk1"/>
              </a:buClr>
              <a:buSzPts val="1200"/>
              <a:buFont typeface="Calibri"/>
              <a:buChar char="-"/>
            </a:pPr>
            <a:r>
              <a:rPr lang="en-US"/>
              <a:t>Walk the perimeter of the classroom. An option would be to walk outside, if appropriate.  </a:t>
            </a:r>
          </a:p>
          <a:p>
            <a:pPr marL="171450" lvl="0" indent="-171450" algn="l" rtl="0">
              <a:spcBef>
                <a:spcPts val="0"/>
              </a:spcBef>
              <a:spcAft>
                <a:spcPts val="0"/>
              </a:spcAft>
              <a:buClr>
                <a:schemeClr val="dk1"/>
              </a:buClr>
              <a:buSzPts val="1200"/>
              <a:buFont typeface="Calibri"/>
              <a:buChar char="-"/>
            </a:pPr>
            <a:r>
              <a:rPr lang="en-US"/>
              <a:t>On lap #1 partner A shares what on what they noticed/what was new about the raisin that they hadn’t noticed before, and on lap #2 partner B shares their response on what they noticed/what was new about the raisin.</a:t>
            </a:r>
            <a:endParaRPr/>
          </a:p>
          <a:p>
            <a:pPr marL="171450" indent="-171450">
              <a:buClr>
                <a:schemeClr val="dk1"/>
              </a:buClr>
              <a:buSzPts val="1200"/>
              <a:buFont typeface="Calibri"/>
              <a:buChar char="-"/>
            </a:pPr>
            <a:r>
              <a:rPr lang="en-US"/>
              <a:t>Once 2 laps are completed - return to your seats.  </a:t>
            </a:r>
          </a:p>
          <a:p>
            <a:pPr marL="0" lvl="0" indent="0" algn="l" rtl="0">
              <a:spcBef>
                <a:spcPts val="0"/>
              </a:spcBef>
              <a:spcAft>
                <a:spcPts val="0"/>
              </a:spcAft>
              <a:buNone/>
            </a:pPr>
            <a:r>
              <a:rPr lang="en-US"/>
              <a:t>2. Open a discussion by asking if anyone wants to share what they noticed about the raisin or how this activity was different to how they normally eat.</a:t>
            </a:r>
            <a:endParaRPr/>
          </a:p>
          <a:p>
            <a:r>
              <a:rPr lang="en-US"/>
              <a:t>3. Reflect as a </a:t>
            </a:r>
            <a:r>
              <a:rPr lang="en-US" i="0"/>
              <a:t>class</a:t>
            </a:r>
            <a:r>
              <a:rPr lang="en-US" i="1"/>
              <a:t>- Mindful eating includes using our 5 senses to notice the </a:t>
            </a:r>
            <a:r>
              <a:rPr lang="en-US" i="1" err="1"/>
              <a:t>colour</a:t>
            </a:r>
            <a:r>
              <a:rPr lang="en-US" i="1"/>
              <a:t>, smell, texture, sound, and taste of a food. In your discussion with your partner, did you notice that the two of you discussed the 5 senses? Mindful eating also includes noticing our INTERNAL hunger cues.  </a:t>
            </a:r>
            <a:endParaRPr lang="en-US"/>
          </a:p>
          <a:p>
            <a:pPr marL="0" lvl="0" indent="0" algn="l" rtl="0">
              <a:spcBef>
                <a:spcPts val="0"/>
              </a:spcBef>
              <a:spcAft>
                <a:spcPts val="0"/>
              </a:spcAft>
              <a:buNone/>
            </a:pPr>
            <a:endParaRPr/>
          </a:p>
        </p:txBody>
      </p:sp>
      <p:sp>
        <p:nvSpPr>
          <p:cNvPr id="277" name="Google Shape;277;p12:notes"/>
          <p:cNvSpPr>
            <a:spLocks noGrp="1" noRot="1" noChangeAspect="1"/>
          </p:cNvSpPr>
          <p:nvPr>
            <p:ph type="sldImg" idx="2"/>
          </p:nvPr>
        </p:nvSpPr>
        <p:spPr>
          <a:xfrm>
            <a:off x="2341563" y="161925"/>
            <a:ext cx="4911725" cy="2763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sldNum" idx="12"/>
          </p:nvPr>
        </p:nvSpPr>
        <p:spPr>
          <a:xfrm>
            <a:off x="4013835" y="7042150"/>
            <a:ext cx="5547360" cy="273051"/>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Our body is incredible and has the ability to tell us what we need. It does this through signals all without us trying. The key is learning to recognize what it’s trying to tell us. Sometimes these signals are obvious, and other times it takes a bit of practice to understand what our body needs. </a:t>
            </a:r>
          </a:p>
          <a:p>
            <a:r>
              <a:rPr lang="en-US" i="1"/>
              <a:t>In addition to hunger, other internal body signals include sensations such as thirst and being tired. </a:t>
            </a:r>
            <a:r>
              <a:rPr lang="en-US"/>
              <a:t>Extension:  </a:t>
            </a:r>
            <a:r>
              <a:rPr lang="en-US">
                <a:hlinkClick r:id="rId3"/>
              </a:rPr>
              <a:t>https://gabigarciabooks.com/products/listening-to-my-body-activity-guide</a:t>
            </a:r>
            <a:r>
              <a:rPr lang="en-US"/>
              <a:t> </a:t>
            </a:r>
            <a:endParaRPr lang="en-US">
              <a:ea typeface="Calibri"/>
              <a:cs typeface="Calibri"/>
            </a:endParaRPr>
          </a:p>
        </p:txBody>
      </p:sp>
      <p:sp>
        <p:nvSpPr>
          <p:cNvPr id="10" name="Slide Image Placeholder 9">
            <a:extLst>
              <a:ext uri="{FF2B5EF4-FFF2-40B4-BE49-F238E27FC236}">
                <a16:creationId xmlns:a16="http://schemas.microsoft.com/office/drawing/2014/main" id="{F6E4D135-EB01-2FA3-677F-275095B24317}"/>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56D51BF4-4182-C1B8-C7E0-CA4573FEDF1C}"/>
              </a:ext>
            </a:extLst>
          </p:cNvPr>
          <p:cNvSpPr>
            <a:spLocks noGrp="1"/>
          </p:cNvSpPr>
          <p:nvPr>
            <p:ph type="sldNum" sz="quarter" idx="5"/>
          </p:nvPr>
        </p:nvSpPr>
        <p:spPr/>
        <p:txBody>
          <a:body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a:sym typeface="Calibri"/>
              </a:rPr>
              <a:t>As an example, let’s think about when our bodies need more fuel. We usually call this signal hunger. </a:t>
            </a:r>
          </a:p>
          <a:p>
            <a:pPr lvl="0"/>
            <a:endParaRPr lang="en-US" i="1">
              <a:sym typeface="Calibri"/>
            </a:endParaRPr>
          </a:p>
          <a:p>
            <a:pPr lvl="0"/>
            <a:r>
              <a:rPr lang="en-US" b="1">
                <a:sym typeface="Calibri"/>
              </a:rPr>
              <a:t>Note: </a:t>
            </a:r>
            <a:r>
              <a:rPr lang="en-US">
                <a:sym typeface="Calibri"/>
              </a:rPr>
              <a:t>Some questions for discussion with the class (Have students raise their hands, and toss them a beanbag when it’s their turn to answer):</a:t>
            </a:r>
            <a:endParaRPr lang="en-US">
              <a:ea typeface="Calibri"/>
              <a:cs typeface="Calibri"/>
            </a:endParaRPr>
          </a:p>
          <a:p>
            <a:pPr marL="171450" lvl="0" indent="-171450">
              <a:buFontTx/>
              <a:buChar char="-"/>
            </a:pPr>
            <a:r>
              <a:rPr lang="en-US" i="1">
                <a:sym typeface="Calibri"/>
              </a:rPr>
              <a:t>How do you know when you’re hungry? (e.g., can’t concentrate, headache. As one gets hungrier, there can be increased grumpiness and thoughts of food, then a growling stomach.) </a:t>
            </a:r>
            <a:endParaRPr lang="en-US" i="1">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a:sym typeface="Calibri"/>
              </a:rPr>
              <a:t>When you’re hungry and you start eating food, how do those signals change? (e.g., happier, better mood, can think better, no stomach pain) - Hunger and fullness occur on a continuum.</a:t>
            </a:r>
            <a:endParaRPr lang="en-US" i="1">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1">
                <a:sym typeface="Calibri"/>
              </a:rPr>
              <a:t>How do you know when you’re thirsty? (</a:t>
            </a:r>
            <a:r>
              <a:rPr lang="en-US" i="1">
                <a:sym typeface="Calibri"/>
              </a:rPr>
              <a:t>e.g., dry mouth, dry lips, grumpy, headache, can’t think well–after drinking water, you feel better).  As you drink water, how do these signals change?</a:t>
            </a:r>
            <a:endParaRPr lang="en-US" i="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ym typeface="Calibri"/>
            </a:endParaRPr>
          </a:p>
          <a:p>
            <a:pPr lvl="0"/>
            <a:r>
              <a:rPr lang="en-US" i="1"/>
              <a:t>Hunger and fullness occur on a continuum. How can you tell when you’re hungry, satisfied, full?</a:t>
            </a:r>
            <a:endParaRPr lang="en-US" i="1">
              <a:ea typeface="Calibri"/>
              <a:cs typeface="Calibri"/>
            </a:endParaRPr>
          </a:p>
          <a:p>
            <a:pPr lvl="0"/>
            <a:r>
              <a:rPr lang="en-US" i="1"/>
              <a:t>Sometimes we feel hunger, thirst, and emotional upset all at the same time. </a:t>
            </a:r>
            <a:r>
              <a:rPr lang="en-US" i="1">
                <a:sym typeface="Calibri"/>
              </a:rPr>
              <a:t>Your body gives you signals or cues about what is going on in your body. Sensations such as being cold, hungry, thirsty, or needing to go to the bathroom tell you that you need something.  </a:t>
            </a:r>
            <a:endParaRPr lang="en-US" i="1">
              <a:ea typeface="Calibri"/>
              <a:cs typeface="Calibri"/>
            </a:endParaRPr>
          </a:p>
          <a:p>
            <a:pPr lvl="0"/>
            <a:r>
              <a:rPr lang="en-US" i="1">
                <a:sym typeface="Calibri"/>
              </a:rPr>
              <a:t>What are some reasons we might feel uncomfortable, and what might our bodies be saying that we need? These needs could be physical or emotional. </a:t>
            </a:r>
            <a:endParaRPr lang="en-US" i="1">
              <a:ea typeface="Calibri"/>
              <a:cs typeface="Calibri"/>
            </a:endParaRPr>
          </a:p>
          <a:p>
            <a:endParaRPr lang="en-US" i="1">
              <a:sym typeface="Calibri"/>
            </a:endParaRPr>
          </a:p>
          <a:p>
            <a:pPr lvl="0"/>
            <a:r>
              <a:rPr lang="en-US" b="1">
                <a:sym typeface="Calibri"/>
                <a:hlinkClick r:id="rId3">
                  <a:extLst>
                    <a:ext uri="{A12FA001-AC4F-418D-AE19-62706E023703}">
                      <ahyp:hlinkClr xmlns:ahyp="http://schemas.microsoft.com/office/drawing/2018/hyperlinkcolor" val="tx"/>
                    </a:ext>
                  </a:extLst>
                </a:hlinkClick>
              </a:rPr>
              <a:t>Note: </a:t>
            </a:r>
            <a:r>
              <a:rPr lang="en-US">
                <a:sym typeface="Calibri"/>
                <a:hlinkClick r:id="rId3">
                  <a:extLst>
                    <a:ext uri="{A12FA001-AC4F-418D-AE19-62706E023703}">
                      <ahyp:hlinkClr xmlns:ahyp="http://schemas.microsoft.com/office/drawing/2018/hyperlinkcolor" val="tx"/>
                    </a:ext>
                  </a:extLst>
                </a:hlinkClick>
              </a:rPr>
              <a:t>Self-regulation</a:t>
            </a:r>
            <a:r>
              <a:rPr lang="en-US">
                <a:sym typeface="Calibri"/>
              </a:rPr>
              <a:t>—includes managing physical (biological) needs and emotional needs.</a:t>
            </a:r>
            <a:endParaRPr lang="en-US">
              <a:ea typeface="Calibri"/>
              <a:cs typeface="Calibri"/>
            </a:endParaRPr>
          </a:p>
          <a:p>
            <a:r>
              <a:rPr lang="en-US" i="1">
                <a:sym typeface="Calibri"/>
              </a:rPr>
              <a:t>When you feel some of these signals, check in and ask yourself: “what is my body saying that it needs right now?” This can be done anywhere, at any time.  You will feel better when you take steps to meet your needs—physical and emotional.</a:t>
            </a:r>
            <a:endParaRPr lang="en-US" i="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ym typeface="Calibri"/>
            </a:endParaRPr>
          </a:p>
        </p:txBody>
      </p:sp>
      <p:sp>
        <p:nvSpPr>
          <p:cNvPr id="10" name="Slide Image Placeholder 9">
            <a:extLst>
              <a:ext uri="{FF2B5EF4-FFF2-40B4-BE49-F238E27FC236}">
                <a16:creationId xmlns:a16="http://schemas.microsoft.com/office/drawing/2014/main" id="{ECA6820E-5BFB-84D0-9605-DEBDE20AC24E}"/>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6C49E8BB-0805-8D02-06B9-0E136EE7B2A3}"/>
              </a:ext>
            </a:extLst>
          </p:cNvPr>
          <p:cNvSpPr>
            <a:spLocks noGrp="1"/>
          </p:cNvSpPr>
          <p:nvPr>
            <p:ph type="sldNum" sz="quarter" idx="5"/>
          </p:nvPr>
        </p:nvSpPr>
        <p:spPr/>
        <p:txBody>
          <a:body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One way to take care of ourselves is to respond to our body’s signals that tell us what it needs! When we respond according to our body’s signals, we often feel better. </a:t>
            </a:r>
          </a:p>
          <a:p>
            <a:endParaRPr lang="en-US" i="1"/>
          </a:p>
          <a:p>
            <a:r>
              <a:rPr lang="en-US" i="1"/>
              <a:t>For example, when we feel tired, our body is usually telling us that it needs sleep or rest! </a:t>
            </a:r>
            <a:endParaRPr lang="en-US" i="1">
              <a:ea typeface="Calibri"/>
              <a:cs typeface="Calibri"/>
            </a:endParaRPr>
          </a:p>
          <a:p>
            <a:pPr lvl="0"/>
            <a:r>
              <a:rPr lang="en-US" i="1"/>
              <a:t>However, sometimes we can have these signals mixed up. For example, we may eat when in fact we are dehydrated or tired. </a:t>
            </a:r>
            <a:endParaRPr lang="en-US" i="1">
              <a:ea typeface="Calibri"/>
              <a:cs typeface="Calibri"/>
            </a:endParaRPr>
          </a:p>
          <a:p>
            <a:pPr lvl="0"/>
            <a:r>
              <a:rPr lang="en-US" i="1"/>
              <a:t>In order to understand our signals correctly - we </a:t>
            </a:r>
            <a:r>
              <a:rPr lang="en-US" i="1">
                <a:sym typeface="Calibri"/>
              </a:rPr>
              <a:t>need enough food and good sleep and physical activity! </a:t>
            </a:r>
            <a:endParaRPr lang="en-US" i="1">
              <a:ea typeface="Calibri"/>
              <a:cs typeface="Calibri"/>
            </a:endParaRPr>
          </a:p>
          <a:p>
            <a:pPr lvl="0"/>
            <a:endParaRPr lang="en-US"/>
          </a:p>
          <a:p>
            <a:pPr lvl="0"/>
            <a:r>
              <a:rPr lang="en-US" i="1"/>
              <a:t>Sometimes we feel hunger, thirst, and emotional upset all at the same time. </a:t>
            </a:r>
            <a:endParaRPr lang="en-US" i="1">
              <a:ea typeface="Calibri"/>
              <a:cs typeface="Calibri"/>
            </a:endParaRPr>
          </a:p>
          <a:p>
            <a:pPr lvl="0"/>
            <a:endParaRPr lang="en-US" i="1"/>
          </a:p>
          <a:p>
            <a:pPr lvl="0"/>
            <a:r>
              <a:rPr lang="en-US" i="1"/>
              <a:t>When we are experiencing difficult emotions, sometimes we feel better by talking about it or getting a hug. </a:t>
            </a:r>
            <a:endParaRPr lang="en-US" i="1">
              <a:ea typeface="Calibri"/>
              <a:cs typeface="Calibri"/>
            </a:endParaRPr>
          </a:p>
          <a:p>
            <a:pPr lvl="0"/>
            <a:endParaRPr lang="en-US"/>
          </a:p>
          <a:p>
            <a:pPr lvl="0"/>
            <a:r>
              <a:rPr lang="en-US" b="1"/>
              <a:t>Note: </a:t>
            </a:r>
            <a:r>
              <a:rPr lang="en-US"/>
              <a:t>The first 3 examples of uncomfortable sensations that we talked about are physical needs (hunger, thirst, fatigue). The last one is emotional–what are some coping strategies you use when you are sad, angry, upset?  E.g., talk to a trusted adult or friend; draw; listen to music; get fresh air.</a:t>
            </a:r>
            <a:endParaRPr lang="en-US">
              <a:ea typeface="Calibri"/>
              <a:cs typeface="Calibri"/>
            </a:endParaRPr>
          </a:p>
          <a:p>
            <a:r>
              <a:rPr lang="en-US" b="1"/>
              <a:t>Neurodivergence and food insecurity can affect how attuned people are to internal cues.</a:t>
            </a:r>
            <a:endParaRPr lang="en-US" b="1">
              <a:ea typeface="Calibri"/>
              <a:cs typeface="Calibri"/>
            </a:endParaRPr>
          </a:p>
          <a:p>
            <a:pPr lvl="0"/>
            <a:endParaRPr lang="en-US" b="1">
              <a:ea typeface="Calibri"/>
              <a:cs typeface="Calibri"/>
            </a:endParaRPr>
          </a:p>
          <a:p>
            <a:pPr lvl="0"/>
            <a:r>
              <a:rPr lang="en-US"/>
              <a:t>It can be hard for grade 2s to understand their body signals. But you can equate some of these more complex signals (hungry, full, emotional upset) to what grade 2s understand already: knowing when you’re too hot/too cold or when you have to go to the bathroom. </a:t>
            </a:r>
            <a:endParaRPr lang="en-US">
              <a:ea typeface="Calibri"/>
              <a:cs typeface="Calibri"/>
            </a:endParaRPr>
          </a:p>
          <a:p>
            <a:endParaRPr lang="en-US"/>
          </a:p>
        </p:txBody>
      </p:sp>
      <p:sp>
        <p:nvSpPr>
          <p:cNvPr id="10" name="Slide Image Placeholder 9">
            <a:extLst>
              <a:ext uri="{FF2B5EF4-FFF2-40B4-BE49-F238E27FC236}">
                <a16:creationId xmlns:a16="http://schemas.microsoft.com/office/drawing/2014/main" id="{CB681DB3-F110-DE75-F944-495A7D202618}"/>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7290016B-A10F-B302-B4EB-B2FBD9081DF9}"/>
              </a:ext>
            </a:extLst>
          </p:cNvPr>
          <p:cNvSpPr>
            <a:spLocks noGrp="1"/>
          </p:cNvSpPr>
          <p:nvPr>
            <p:ph type="sldNum" sz="quarter" idx="5"/>
          </p:nvPr>
        </p:nvSpPr>
        <p:spPr/>
        <p:txBody>
          <a:body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Notes: </a:t>
            </a:r>
            <a:r>
              <a:rPr lang="en-US"/>
              <a:t>Have students say this message with you. </a:t>
            </a:r>
          </a:p>
          <a:p>
            <a:r>
              <a:rPr lang="en-US" i="1">
                <a:sym typeface="Calibri"/>
              </a:rPr>
              <a:t>Movement makes:  </a:t>
            </a:r>
          </a:p>
          <a:p>
            <a:r>
              <a:rPr lang="en-US" i="1">
                <a:sym typeface="Calibri"/>
              </a:rPr>
              <a:t>Our bodies healthier! </a:t>
            </a:r>
          </a:p>
          <a:p>
            <a:r>
              <a:rPr lang="en-US" i="1">
                <a:sym typeface="Calibri"/>
              </a:rPr>
              <a:t>Our brains better learners!  </a:t>
            </a:r>
            <a:br>
              <a:rPr lang="en-US" i="1">
                <a:sym typeface="Calibri"/>
              </a:rPr>
            </a:br>
            <a:r>
              <a:rPr lang="en-US" i="1">
                <a:sym typeface="Calibri"/>
              </a:rPr>
              <a:t>Our bodies calmer and happier! </a:t>
            </a:r>
          </a:p>
          <a:p>
            <a:endParaRPr lang="en-US">
              <a:sym typeface="Calibri"/>
            </a:endParaRPr>
          </a:p>
          <a:p>
            <a:r>
              <a:rPr lang="en-US" b="1">
                <a:sym typeface="Calibri"/>
              </a:rPr>
              <a:t>Note: </a:t>
            </a:r>
            <a:r>
              <a:rPr lang="en-US">
                <a:sym typeface="Calibri"/>
              </a:rPr>
              <a:t>Thank the class for their engagement and sharing. Let them know that their teacher may continue to bring some of the fun activities into their classrooms. </a:t>
            </a:r>
          </a:p>
          <a:p>
            <a:endParaRPr lang="en-US">
              <a:sym typeface="Calibri"/>
            </a:endParaRPr>
          </a:p>
          <a:p>
            <a:r>
              <a:rPr lang="en-US">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a:extLst>
              <a:ext uri="{FF2B5EF4-FFF2-40B4-BE49-F238E27FC236}">
                <a16:creationId xmlns:a16="http://schemas.microsoft.com/office/drawing/2014/main" id="{AB519AEB-FABD-C641-BC00-912CE00663B2}"/>
              </a:ext>
            </a:extLst>
          </p:cNvPr>
          <p:cNvSpPr>
            <a:spLocks noGrp="1" noRot="1" noChangeAspect="1"/>
          </p:cNvSpPr>
          <p:nvPr>
            <p:ph type="sldImg"/>
          </p:nvPr>
        </p:nvSpPr>
        <p:spPr/>
      </p:sp>
      <p:sp>
        <p:nvSpPr>
          <p:cNvPr id="10" name="Slide Number Placeholder 9">
            <a:extLst>
              <a:ext uri="{FF2B5EF4-FFF2-40B4-BE49-F238E27FC236}">
                <a16:creationId xmlns:a16="http://schemas.microsoft.com/office/drawing/2014/main" id="{83B0335A-6D7E-56C1-9A2B-7719A277549A}"/>
              </a:ext>
            </a:extLst>
          </p:cNvPr>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12162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Introduce yourself as a PHN—Name, Role--</a:t>
            </a:r>
            <a:r>
              <a:rPr lang="en-US" sz="1800" b="1">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a:effectLst/>
              <a:latin typeface="Calibri" panose="020F0502020204030204" pitchFamily="34" charset="0"/>
              <a:ea typeface="Calibri" panose="020F0502020204030204" pitchFamily="34" charset="0"/>
            </a:endParaRPr>
          </a:p>
          <a:p>
            <a:r>
              <a:rPr lang="en-US" sz="1800">
                <a:solidFill>
                  <a:srgbClr val="000000"/>
                </a:solidFill>
                <a:effectLst/>
                <a:latin typeface="Calibri" panose="020F0502020204030204" pitchFamily="34" charset="0"/>
                <a:ea typeface="Calibri" panose="020F0502020204030204" pitchFamily="34" charset="0"/>
              </a:rPr>
              <a:t> </a:t>
            </a:r>
            <a:endParaRPr lang="en-CA" sz="1800">
              <a:effectLst/>
              <a:latin typeface="Calibri" panose="020F0502020204030204" pitchFamily="34" charset="0"/>
              <a:ea typeface="Calibri" panose="020F0502020204030204" pitchFamily="34" charset="0"/>
            </a:endParaRPr>
          </a:p>
          <a:p>
            <a:r>
              <a:rPr lang="en-CA" sz="180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Notes: </a:t>
            </a:r>
          </a:p>
          <a:p>
            <a:r>
              <a:rPr lang="en-US">
                <a:sym typeface="Calibri"/>
              </a:rPr>
              <a:t>This module complements the self-regulation initiatives that educators are doing already, including social-emotional learning. Mindful eating (which includes “how” we eat) involves noticing the characteristics of the food we are eating, using our 5 senses, noticing the signals in our body, and recognizing what those internal cues are telling us. This lesson teaches students to notice the external appearance, smell, </a:t>
            </a:r>
            <a:r>
              <a:rPr lang="en-US" err="1">
                <a:sym typeface="Calibri"/>
              </a:rPr>
              <a:t>flavour</a:t>
            </a:r>
            <a:r>
              <a:rPr lang="en-US">
                <a:sym typeface="Calibri"/>
              </a:rPr>
              <a:t>, and textures of food, as well as the internal signals inside their bodies. The goal of this module is to translate information from one’s body into body wisdom–In plain language, students will learn to listen to their bodies, and take steps to meet their needs. Cultivate healthy attitudes and </a:t>
            </a:r>
            <a:r>
              <a:rPr lang="en-US" err="1">
                <a:sym typeface="Calibri"/>
              </a:rPr>
              <a:t>behaviours</a:t>
            </a:r>
            <a:r>
              <a:rPr lang="en-US">
                <a:sym typeface="Calibri"/>
              </a:rPr>
              <a:t> around food, body image, and self-care (including sleep and physical activity).  </a:t>
            </a:r>
          </a:p>
          <a:p>
            <a:endParaRPr lang="en-US">
              <a:ea typeface="Calibri"/>
              <a:cs typeface="Calibri"/>
            </a:endParaRPr>
          </a:p>
          <a:p>
            <a:r>
              <a:rPr lang="en-US" b="1">
                <a:ea typeface="Calibri"/>
                <a:cs typeface="Calibri"/>
              </a:rPr>
              <a:t>Tip: </a:t>
            </a:r>
            <a:r>
              <a:rPr lang="en-US">
                <a:ea typeface="Calibri"/>
                <a:cs typeface="Calibri"/>
              </a:rPr>
              <a:t>When possible, this lesson could be done outdoors in an outdoor classroom, with the mindful eating activity taking place in your school garden if you have one, with students sampling something grown at school. Feel free to be creative!</a:t>
            </a:r>
          </a:p>
        </p:txBody>
      </p:sp>
      <p:sp>
        <p:nvSpPr>
          <p:cNvPr id="10" name="Slide Image Placeholder 9">
            <a:extLst>
              <a:ext uri="{FF2B5EF4-FFF2-40B4-BE49-F238E27FC236}">
                <a16:creationId xmlns:a16="http://schemas.microsoft.com/office/drawing/2014/main" id="{9099FF2D-9D67-182B-7919-AD5B30C1AB03}"/>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B4C4CE40-E510-6782-36F2-8A5E512B351C}"/>
              </a:ext>
            </a:extLst>
          </p:cNvPr>
          <p:cNvSpPr>
            <a:spLocks noGrp="1"/>
          </p:cNvSpPr>
          <p:nvPr>
            <p:ph type="sldNum" sz="quarter" idx="5"/>
          </p:nvPr>
        </p:nvSpPr>
        <p:spPr/>
        <p:txBody>
          <a:body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t>Notes: </a:t>
            </a:r>
          </a:p>
          <a:p>
            <a:r>
              <a:rPr lang="en-US"/>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err="1"/>
              <a:t>honouring</a:t>
            </a:r>
            <a:r>
              <a:rPr lang="en-US"/>
              <a:t> to the context of the classroom and module concepts.  We encourage you to expand upon your territory acknowledgements in a meaningful way.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effectLst/>
                <a:latin typeface="Aptos" panose="020B0004020202020204" pitchFamily="34" charset="0"/>
              </a:rPr>
              <a:t>Suggestion: </a:t>
            </a:r>
            <a:r>
              <a:rPr lang="en-US" sz="1200" b="0" i="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endParaRPr lang="en-CA"/>
          </a:p>
        </p:txBody>
      </p:sp>
      <p:sp>
        <p:nvSpPr>
          <p:cNvPr id="7" name="Slide Image Placeholder 6">
            <a:extLst>
              <a:ext uri="{FF2B5EF4-FFF2-40B4-BE49-F238E27FC236}">
                <a16:creationId xmlns:a16="http://schemas.microsoft.com/office/drawing/2014/main" id="{99A51AB0-8930-13A5-3846-8B49E2B04B31}"/>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9748CED9-4983-864E-A977-9AEB0CA2005B}"/>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1151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Ask the class: </a:t>
            </a:r>
          </a:p>
          <a:p>
            <a:pPr lvl="0"/>
            <a:r>
              <a:rPr lang="en-US" i="1"/>
              <a:t>How are you feeling right now? </a:t>
            </a:r>
          </a:p>
          <a:p>
            <a:pPr lvl="0"/>
            <a:endParaRPr lang="en-US">
              <a:sym typeface="Calibri"/>
            </a:endParaRPr>
          </a:p>
          <a:p>
            <a:pPr lvl="0"/>
            <a:r>
              <a:rPr lang="en-US" b="1"/>
              <a:t>Notes: </a:t>
            </a:r>
          </a:p>
          <a:p>
            <a:pPr lvl="0"/>
            <a:r>
              <a:rPr lang="en-US"/>
              <a:t>When asking the class how they’re feeling, connect it to physical, emotional and social state  </a:t>
            </a:r>
          </a:p>
          <a:p>
            <a:pPr lvl="0"/>
            <a:r>
              <a:rPr lang="en-US"/>
              <a:t>If the class seems keen to listen, can introduce the “body scan” technique, scanning from head-to-toe </a:t>
            </a:r>
          </a:p>
          <a:p>
            <a:pPr lvl="1"/>
            <a:r>
              <a:rPr lang="en-US"/>
              <a:t>Ask the class: </a:t>
            </a:r>
            <a:r>
              <a:rPr lang="en-US" i="1"/>
              <a:t>how is my brain (thoughts), how is my throat and mouth feeling (thirst), how is my stomach (hunger, stress), and down to the toes (do I feel stiff? Does my body need some movement?) </a:t>
            </a:r>
          </a:p>
          <a:p>
            <a:pPr lvl="1"/>
            <a:endParaRPr lang="en-US" i="1"/>
          </a:p>
          <a:p>
            <a:pPr lvl="0"/>
            <a:r>
              <a:rPr lang="en-US"/>
              <a:t>If the class looks they need a movement break, you can name specific feelings (e.g. hungry, excited, tired, </a:t>
            </a:r>
            <a:r>
              <a:rPr lang="en-US" err="1"/>
              <a:t>etc</a:t>
            </a:r>
            <a:r>
              <a:rPr lang="en-US"/>
              <a:t>) and invite students to do a star jump if they are feeling what you describe</a:t>
            </a:r>
          </a:p>
          <a:p>
            <a:pPr lvl="1"/>
            <a:r>
              <a:rPr lang="en-US"/>
              <a:t>I.e. “Do a star jump if you are…..” (thirsty, tired, awake, excited, hungry, happy) </a:t>
            </a:r>
          </a:p>
          <a:p>
            <a:pPr lvl="1"/>
            <a:endParaRPr lang="en-US"/>
          </a:p>
          <a:p>
            <a:pPr lvl="0"/>
            <a:r>
              <a:rPr lang="en-US"/>
              <a:t>Pay attention to students that seem to be having a hard time and follow up with the student or teacher after the class as appropriate </a:t>
            </a:r>
          </a:p>
        </p:txBody>
      </p:sp>
      <p:sp>
        <p:nvSpPr>
          <p:cNvPr id="10" name="Slide Image Placeholder 9">
            <a:extLst>
              <a:ext uri="{FF2B5EF4-FFF2-40B4-BE49-F238E27FC236}">
                <a16:creationId xmlns:a16="http://schemas.microsoft.com/office/drawing/2014/main" id="{7BE75358-EEEE-50D4-4372-77986FA916DE}"/>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B315E8F-A6CC-8275-E943-E5771A3EEC52}"/>
              </a:ext>
            </a:extLst>
          </p:cNvPr>
          <p:cNvSpPr>
            <a:spLocks noGrp="1"/>
          </p:cNvSpPr>
          <p:nvPr>
            <p:ph type="sldNum" sz="quarter" idx="5"/>
          </p:nvPr>
        </p:nvSpPr>
        <p:spPr/>
        <p:txBody>
          <a:body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r>
              <a:rPr lang="en-US" sz="1700" b="1" kern="100">
                <a:latin typeface="Arial" panose="020B0604020202020204" pitchFamily="34" charset="0"/>
                <a:ea typeface="Calibri" panose="020F0502020204030204" pitchFamily="34" charset="0"/>
                <a:cs typeface="Times New Roman" panose="02020603050405020304" pitchFamily="18" charset="0"/>
              </a:rPr>
              <a:t>Movement Activity</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kern="100">
                <a:latin typeface="Arial" panose="020B0604020202020204" pitchFamily="34" charset="0"/>
                <a:ea typeface="Calibri" panose="020F0502020204030204" pitchFamily="34" charset="0"/>
                <a:cs typeface="Times New Roman" panose="02020603050405020304" pitchFamily="18" charset="0"/>
              </a:rPr>
              <a:t>Place a large YES sticky note on one side of the classroom; Place another large NO sticky note on the other side</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This allows the students to not only get up and move, but also allows the teacher to check in with the students to see how they are feeling</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If the students feel the question is a YES, they move to ‘that’ side of the room; if not, the NO side of the room</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Let them know there are no wrong answers and that they walk (not talk) when participating;</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Other Notes:</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Have the students complete a number of jumping jacks; toe touches; squats; running on the spot to add further activity before moving to the next question.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Once students are standing at each side of the room, you could use this as a teachable moment e.g., why getting enough sleep is important; if stressed about something (like an unwell puppy dog at home) your body may not be calm &amp; happy, etc.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Doing this first thing in the morning and/or throughout the day can provide very good information for the teacher (e.g., how does the body feel after activity; after having something to eat; after having some water, etc.)</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pPr marL="0" indent="0"/>
            <a:endParaRPr/>
          </a:p>
        </p:txBody>
      </p:sp>
      <p:sp>
        <p:nvSpPr>
          <p:cNvPr id="159" name="Google Shape;159;p4: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45631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sym typeface="Calibri"/>
              </a:rPr>
              <a:t>Note: </a:t>
            </a:r>
            <a:r>
              <a:rPr lang="en-US">
                <a:sym typeface="Calibri"/>
              </a:rPr>
              <a:t>This is a review of what was covered in previous sessions (i.e. what is physical health? What are the key components and how do they connect?). It is also a transition to focusing on self-regulation and understanding body’s signals (to talk about food, and water) </a:t>
            </a:r>
            <a:br>
              <a:rPr lang="en-US">
                <a:sym typeface="Calibri"/>
              </a:rPr>
            </a:br>
            <a:endParaRPr lang="en-US">
              <a:sym typeface="Calibri"/>
            </a:endParaRPr>
          </a:p>
          <a:p>
            <a:pPr lvl="0"/>
            <a:r>
              <a:rPr lang="en-US" i="1">
                <a:sym typeface="Calibri"/>
              </a:rPr>
              <a:t>In the last two sessions, learned about what physical literacy is, that movement makes us happy and healthy, and we’ve been practicing those physical literacy skills so that we can be more confident and have more fun while moving. </a:t>
            </a:r>
          </a:p>
          <a:p>
            <a:pPr lvl="0"/>
            <a:r>
              <a:rPr lang="en-US" i="1">
                <a:sym typeface="Calibri"/>
              </a:rPr>
              <a:t>Dr. Seuss told us that “we have brains in our heads, and feet in our shoes, and we can steer ourselves in any direction we choose!” We choose to be happy and healthy so that we can have fun with our friends and family! </a:t>
            </a:r>
          </a:p>
          <a:p>
            <a:pPr lvl="0"/>
            <a:endParaRPr lang="en-US">
              <a:sym typeface="Calibri"/>
            </a:endParaRPr>
          </a:p>
          <a:p>
            <a:pPr lvl="0"/>
            <a:r>
              <a:rPr lang="en-US" b="1">
                <a:sym typeface="Calibri"/>
              </a:rPr>
              <a:t>Ask the class</a:t>
            </a:r>
            <a:r>
              <a:rPr lang="en-US">
                <a:sym typeface="Calibri"/>
              </a:rPr>
              <a:t>: </a:t>
            </a:r>
            <a:r>
              <a:rPr lang="en-US" i="1">
                <a:sym typeface="Calibri"/>
              </a:rPr>
              <a:t>What are some other things we can do in a day to help us be happy and healthy? </a:t>
            </a:r>
          </a:p>
          <a:p>
            <a:pPr lvl="0"/>
            <a:endParaRPr lang="en-US">
              <a:sym typeface="Calibri"/>
            </a:endParaRPr>
          </a:p>
          <a:p>
            <a:pPr lvl="0"/>
            <a:r>
              <a:rPr lang="en-US" b="1">
                <a:sym typeface="Calibri"/>
              </a:rPr>
              <a:t>Notes:</a:t>
            </a:r>
            <a:r>
              <a:rPr lang="en-US">
                <a:sym typeface="Calibri"/>
              </a:rPr>
              <a:t> Alternate ideas if few responses from the class:</a:t>
            </a:r>
          </a:p>
          <a:p>
            <a:pPr marL="171450" lvl="0" indent="-171450">
              <a:buFont typeface="Arial" panose="020B0604020202020204" pitchFamily="34" charset="0"/>
              <a:buChar char="•"/>
            </a:pPr>
            <a:r>
              <a:rPr lang="en-US">
                <a:sym typeface="Calibri"/>
              </a:rPr>
              <a:t>Setting a routine for regular meals/snacks, physical activity, brushing teeth, and sleep helps with self-regulation and overall health and wellbeing.</a:t>
            </a:r>
          </a:p>
          <a:p>
            <a:pPr marL="171450" lvl="0" indent="-171450">
              <a:buFont typeface="Arial" panose="020B0604020202020204" pitchFamily="34" charset="0"/>
              <a:buChar char="•"/>
            </a:pPr>
            <a:r>
              <a:rPr lang="en-US">
                <a:sym typeface="Calibri"/>
              </a:rPr>
              <a:t>Good nutrition supports mental health and well-being, giving your body and brain the power and nourishment it needs. </a:t>
            </a:r>
          </a:p>
          <a:p>
            <a:pPr marL="171450" lvl="0" indent="-171450">
              <a:buFont typeface="Arial" panose="020B0604020202020204" pitchFamily="34" charset="0"/>
              <a:buChar char="•"/>
            </a:pPr>
            <a:r>
              <a:rPr lang="en-US">
                <a:sym typeface="Calibri"/>
              </a:rPr>
              <a:t>Eating well can improve mood, concentration, and energy throughout the day. Mindful eating allows us to meet our needs. Eating well includes having healthy attitudes and </a:t>
            </a:r>
            <a:r>
              <a:rPr lang="en-US" err="1">
                <a:sym typeface="Calibri"/>
              </a:rPr>
              <a:t>behaviours</a:t>
            </a:r>
            <a:r>
              <a:rPr lang="en-US">
                <a:sym typeface="Calibri"/>
              </a:rPr>
              <a:t> about food and eating. </a:t>
            </a:r>
          </a:p>
          <a:p>
            <a:pPr lvl="0"/>
            <a:endParaRPr lang="en-US">
              <a:sym typeface="Calibri"/>
            </a:endParaRPr>
          </a:p>
          <a:p>
            <a:pPr lvl="0"/>
            <a:r>
              <a:rPr lang="en-US" i="1">
                <a:sym typeface="Calibri"/>
              </a:rPr>
              <a:t>Today we’re going to spend some time learning a bit more about what nourishes our bodies and helps it to function well! </a:t>
            </a:r>
          </a:p>
          <a:p>
            <a:endParaRPr lang="en-CA"/>
          </a:p>
        </p:txBody>
      </p:sp>
      <p:sp>
        <p:nvSpPr>
          <p:cNvPr id="7" name="Slide Image Placeholder 6">
            <a:extLst>
              <a:ext uri="{FF2B5EF4-FFF2-40B4-BE49-F238E27FC236}">
                <a16:creationId xmlns:a16="http://schemas.microsoft.com/office/drawing/2014/main" id="{C852EC06-0021-AE27-2123-348FD333FB28}"/>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ED069CB3-116B-06ED-FCA6-61A913E8722F}"/>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88998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a:t>Ask the class: </a:t>
            </a:r>
            <a:r>
              <a:rPr lang="en-US" i="1"/>
              <a:t>What does food do for us? </a:t>
            </a:r>
            <a:endParaRPr lang="en-US">
              <a:ea typeface="Calibri"/>
              <a:cs typeface="Calibri"/>
            </a:endParaRPr>
          </a:p>
          <a:p>
            <a:r>
              <a:rPr lang="en-US" i="1"/>
              <a:t>Thank you for the great answers!  Food is fuel for your brain and body. Eating a variety of foods helps you do things related to everyday living. </a:t>
            </a:r>
            <a:endParaRPr lang="en-US" i="1">
              <a:ea typeface="Calibri"/>
              <a:cs typeface="Calibri"/>
            </a:endParaRPr>
          </a:p>
          <a:p>
            <a:pPr lvl="0"/>
            <a:r>
              <a:rPr lang="en-US" i="1"/>
              <a:t>Eating well helps you grow, learn, play and do the activities important to you. </a:t>
            </a:r>
            <a:endParaRPr lang="en-US" i="1">
              <a:ea typeface="Calibri"/>
              <a:cs typeface="Calibri"/>
            </a:endParaRPr>
          </a:p>
          <a:p>
            <a:pPr lvl="0"/>
            <a:r>
              <a:rPr lang="en-US" i="1"/>
              <a:t>Our body relies on energy to function properly, like a car needs fuel to work.</a:t>
            </a:r>
            <a:endParaRPr lang="en-US" i="1">
              <a:ea typeface="Calibri"/>
              <a:cs typeface="Calibri"/>
            </a:endParaRPr>
          </a:p>
          <a:p>
            <a:pPr lvl="0"/>
            <a:r>
              <a:rPr lang="en-US" i="1"/>
              <a:t>Through the process of digestion, our body breaks down food into energy we can use. </a:t>
            </a:r>
            <a:endParaRPr lang="en-US" i="1">
              <a:ea typeface="Calibri"/>
              <a:cs typeface="Calibri"/>
            </a:endParaRPr>
          </a:p>
          <a:p>
            <a:pPr lvl="0"/>
            <a:r>
              <a:rPr lang="en-US" i="1"/>
              <a:t>Without food, we our bodies cannot function properly. We cannot grow, learn and play well. </a:t>
            </a:r>
            <a:endParaRPr lang="en-US" i="1">
              <a:ea typeface="Calibri"/>
              <a:cs typeface="Calibri"/>
            </a:endParaRPr>
          </a:p>
          <a:p>
            <a:pPr lvl="0"/>
            <a:r>
              <a:rPr lang="en-US" i="1"/>
              <a:t>We feel tired and uncomfortable, maybe even upset! Our stomachs sometimes grumble….</a:t>
            </a:r>
            <a:endParaRPr lang="en-US" i="1">
              <a:ea typeface="Calibri"/>
              <a:cs typeface="Calibri"/>
            </a:endParaRPr>
          </a:p>
          <a:p>
            <a:pPr lvl="0"/>
            <a:endParaRPr lang="en-US"/>
          </a:p>
          <a:p>
            <a:pPr lvl="0"/>
            <a:r>
              <a:rPr lang="en-US" b="1"/>
              <a:t>Notes: </a:t>
            </a:r>
            <a:endParaRPr lang="en-US" b="1">
              <a:ea typeface="Calibri"/>
              <a:cs typeface="Calibri"/>
            </a:endParaRPr>
          </a:p>
          <a:p>
            <a:pPr lvl="0"/>
            <a:r>
              <a:rPr lang="en-US"/>
              <a:t>If students respond to “Why is healthy eating important?” with: “So you don’t get fat”, redirect and emphasize function. Eating well has many benefits (like building strong muscles, strong bones), ability to concentrate, learn, remember, improved mood, and allows us to participate in learning, playing with our friends, being a good friend and family member, etc. Can also connect back to Module 1’s Dr. Seuss Lesson about how “a person’s a person, no matter how small” (OR BIG), and that it is normal that bodies are different shapes and sizes, it does not mean one shape or size is better than the other.  </a:t>
            </a:r>
            <a:endParaRPr lang="en-US">
              <a:ea typeface="Calibri"/>
              <a:cs typeface="Calibri"/>
            </a:endParaRPr>
          </a:p>
          <a:p>
            <a:pPr lvl="0"/>
            <a:r>
              <a:rPr lang="en-US"/>
              <a:t>The question around what activities are important to you, gets students to think about “what is your why?”. As you listen to students’ responses, try to help them connect it to everyday living, community, and culture! Focus on the 5 F’s - fun, future, friends, function and fitness! </a:t>
            </a:r>
            <a:endParaRPr lang="en-US">
              <a:ea typeface="Calibri"/>
              <a:cs typeface="Calibri"/>
            </a:endParaRPr>
          </a:p>
        </p:txBody>
      </p:sp>
      <p:sp>
        <p:nvSpPr>
          <p:cNvPr id="10" name="Slide Image Placeholder 9">
            <a:extLst>
              <a:ext uri="{FF2B5EF4-FFF2-40B4-BE49-F238E27FC236}">
                <a16:creationId xmlns:a16="http://schemas.microsoft.com/office/drawing/2014/main" id="{76CD6C6F-7EF3-8D42-D066-EB0D532FBCFA}"/>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01193AAB-C62F-8856-9ABD-5D7E0B24A28D}"/>
              </a:ext>
            </a:extLst>
          </p:cNvPr>
          <p:cNvSpPr>
            <a:spLocks noGrp="1"/>
          </p:cNvSpPr>
          <p:nvPr>
            <p:ph type="sldNum" sz="quarter" idx="5"/>
          </p:nvPr>
        </p:nvSpPr>
        <p:spPr/>
        <p:txBody>
          <a:body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How to Eat More Mindfully | The Science of Happiness (youtube.com)</a:t>
            </a:r>
            <a:r>
              <a:rPr lang="en-US"/>
              <a:t> - 1 ½ minute video</a:t>
            </a:r>
            <a:endParaRPr lang="en-US">
              <a:cs typeface="Calibri"/>
            </a:endParaRPr>
          </a:p>
          <a:p>
            <a:r>
              <a:rPr lang="en-US"/>
              <a:t>Try engaging all your senses and paying full attention when you eat something delicious. Let these students guide you through it.</a:t>
            </a:r>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92222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49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97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26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439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60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10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97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857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9045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21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9/8/2025</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7124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18.jpe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notesSlide" Target="../notesSlides/notesSlide11.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jpeg"/><Relationship Id="rId7" Type="http://schemas.openxmlformats.org/officeDocument/2006/relationships/image" Target="../media/image9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eg"/><Relationship Id="rId7" Type="http://schemas.openxmlformats.org/officeDocument/2006/relationships/image" Target="../media/image9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jpe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104.png"/><Relationship Id="rId4" Type="http://schemas.openxmlformats.org/officeDocument/2006/relationships/image" Target="../media/image20.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jpeg"/><Relationship Id="rId7"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svg"/><Relationship Id="rId2" Type="http://schemas.openxmlformats.org/officeDocument/2006/relationships/notesSlide" Target="../notesSlides/notesSlide7.xml"/><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svg"/><Relationship Id="rId32" Type="http://schemas.openxmlformats.org/officeDocument/2006/relationships/image" Target="../media/image54.png"/><Relationship Id="rId37" Type="http://schemas.openxmlformats.org/officeDocument/2006/relationships/image" Target="../media/image59.svg"/><Relationship Id="rId5" Type="http://schemas.openxmlformats.org/officeDocument/2006/relationships/image" Target="../media/image27.sv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svg"/><Relationship Id="rId19" Type="http://schemas.openxmlformats.org/officeDocument/2006/relationships/image" Target="../media/image41.png"/><Relationship Id="rId31" Type="http://schemas.openxmlformats.org/officeDocument/2006/relationships/image" Target="../media/image53.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svg"/><Relationship Id="rId8" Type="http://schemas.openxmlformats.org/officeDocument/2006/relationships/image" Target="../media/image30.pn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svg"/><Relationship Id="rId3" Type="http://schemas.openxmlformats.org/officeDocument/2006/relationships/image" Target="../media/image1.jpeg"/><Relationship Id="rId7" Type="http://schemas.openxmlformats.org/officeDocument/2006/relationships/image" Target="../media/image61.svg"/><Relationship Id="rId12"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dkP6vHSUAGA?feature=oembed" TargetMode="External"/><Relationship Id="rId5" Type="http://schemas.openxmlformats.org/officeDocument/2006/relationships/image" Target="../media/image67.jpeg"/><Relationship Id="rId4" Type="http://schemas.openxmlformats.org/officeDocument/2006/relationships/hyperlink" Target="https://www.youtube.com/watch?v=dkP6vHSUAGA"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36" y="3840130"/>
            <a:ext cx="9587057" cy="7309693"/>
          </a:xfrm>
          <a:prstGeom prst="rect">
            <a:avLst/>
          </a:prstGeom>
        </p:spPr>
        <p:txBody>
          <a:bodyPr wrap="square" lIns="0" tIns="0" rIns="0" bIns="0" rtlCol="0" anchor="t">
            <a:spAutoFit/>
          </a:bodyPr>
          <a:lstStyle/>
          <a:p>
            <a:pPr>
              <a:lnSpc>
                <a:spcPts val="6075"/>
              </a:lnSpc>
            </a:pPr>
            <a:r>
              <a:rPr lang="en-US" sz="6200">
                <a:solidFill>
                  <a:srgbClr val="0078AE"/>
                </a:solidFill>
                <a:latin typeface="Funtastic"/>
              </a:rPr>
              <a:t>Self-Regulation: </a:t>
            </a:r>
          </a:p>
          <a:p>
            <a:pPr>
              <a:lnSpc>
                <a:spcPts val="6075"/>
              </a:lnSpc>
            </a:pPr>
            <a:r>
              <a:rPr lang="en-US" sz="6200">
                <a:solidFill>
                  <a:srgbClr val="0078AE"/>
                </a:solidFill>
                <a:latin typeface="Funtastic"/>
              </a:rPr>
              <a:t>Mindful Eating and </a:t>
            </a:r>
          </a:p>
          <a:p>
            <a:pPr>
              <a:lnSpc>
                <a:spcPts val="6075"/>
              </a:lnSpc>
            </a:pPr>
            <a:r>
              <a:rPr lang="en-US" sz="6200">
                <a:solidFill>
                  <a:srgbClr val="0078AE"/>
                </a:solidFill>
                <a:latin typeface="Funtastic"/>
              </a:rPr>
              <a:t>Listening to Body Signals</a:t>
            </a:r>
          </a:p>
          <a:p>
            <a:pPr>
              <a:lnSpc>
                <a:spcPts val="6075"/>
              </a:lnSpc>
            </a:pPr>
            <a:br>
              <a:rPr lang="en-US" sz="7200">
                <a:solidFill>
                  <a:srgbClr val="0078AE"/>
                </a:solidFill>
                <a:latin typeface="Funtastic"/>
              </a:rPr>
            </a:br>
            <a:endParaRPr lang="en-US" sz="7200">
              <a:solidFill>
                <a:srgbClr val="0078AE"/>
              </a:solidFill>
              <a:latin typeface="Funtastic"/>
            </a:endParaRPr>
          </a:p>
          <a:p>
            <a:pPr>
              <a:lnSpc>
                <a:spcPts val="6075"/>
              </a:lnSpc>
            </a:pPr>
            <a:r>
              <a:rPr lang="en-US" sz="7200">
                <a:solidFill>
                  <a:srgbClr val="0078AE"/>
                </a:solidFill>
                <a:latin typeface="Funtastic"/>
              </a:rPr>
              <a:t>Module #3</a:t>
            </a:r>
          </a:p>
          <a:p>
            <a:pPr>
              <a:lnSpc>
                <a:spcPts val="6835"/>
              </a:lnSpc>
            </a:pPr>
            <a:endParaRPr lang="en-US" sz="6974">
              <a:solidFill>
                <a:srgbClr val="0078AE"/>
              </a:solidFill>
              <a:latin typeface="Funtastic"/>
            </a:endParaRPr>
          </a:p>
          <a:p>
            <a:pPr>
              <a:lnSpc>
                <a:spcPts val="6835"/>
              </a:lnSpc>
            </a:pPr>
            <a:endParaRPr lang="en-US" sz="6974">
              <a:solidFill>
                <a:srgbClr val="0078AE"/>
              </a:solidFill>
              <a:latin typeface="Funtastic"/>
            </a:endParaRPr>
          </a:p>
          <a:p>
            <a:pPr marL="0" lvl="0" indent="0">
              <a:lnSpc>
                <a:spcPts val="6835"/>
              </a:lnSpc>
              <a:spcBef>
                <a:spcPct val="0"/>
              </a:spcBef>
            </a:pPr>
            <a:endParaRPr lang="en-US" sz="6974">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37" y="2167064"/>
            <a:ext cx="8299920" cy="1905762"/>
          </a:xfrm>
          <a:prstGeom prst="rect">
            <a:avLst/>
          </a:prstGeom>
        </p:spPr>
        <p:txBody>
          <a:bodyPr lIns="0" tIns="0" rIns="0" bIns="0" rtlCol="0" anchor="t">
            <a:spAutoFit/>
          </a:bodyPr>
          <a:lstStyle/>
          <a:p>
            <a:pPr>
              <a:lnSpc>
                <a:spcPts val="4704"/>
              </a:lnSpc>
            </a:pPr>
            <a:r>
              <a:rPr lang="en-US" sz="4800">
                <a:solidFill>
                  <a:srgbClr val="0078AE"/>
                </a:solidFill>
                <a:latin typeface="Funtastic"/>
              </a:rPr>
              <a:t>School Health Promotion:</a:t>
            </a:r>
          </a:p>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3" name="Freeform 18">
            <a:extLst>
              <a:ext uri="{FF2B5EF4-FFF2-40B4-BE49-F238E27FC236}">
                <a16:creationId xmlns:a16="http://schemas.microsoft.com/office/drawing/2014/main" id="{133A243B-B327-042D-461F-76B3E32A7AEA}"/>
              </a:ext>
            </a:extLst>
          </p:cNvPr>
          <p:cNvSpPr/>
          <p:nvPr/>
        </p:nvSpPr>
        <p:spPr>
          <a:xfrm>
            <a:off x="12161329" y="8718816"/>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TextBox 9">
            <a:extLst>
              <a:ext uri="{FF2B5EF4-FFF2-40B4-BE49-F238E27FC236}">
                <a16:creationId xmlns:a16="http://schemas.microsoft.com/office/drawing/2014/main" id="{93841697-75EA-9ADC-6DF7-F6478BB33EB7}"/>
              </a:ext>
            </a:extLst>
          </p:cNvPr>
          <p:cNvSpPr txBox="1"/>
          <p:nvPr/>
        </p:nvSpPr>
        <p:spPr>
          <a:xfrm>
            <a:off x="10263592" y="266700"/>
            <a:ext cx="7772400" cy="8971815"/>
          </a:xfrm>
          <a:prstGeom prst="rect">
            <a:avLst/>
          </a:prstGeom>
        </p:spPr>
        <p:txBody>
          <a:bodyPr wrap="square" lIns="0" tIns="0" rIns="0" bIns="0" rtlCol="0" anchor="t">
            <a:spAutoFit/>
          </a:bodyPr>
          <a:lstStyle/>
          <a:p>
            <a:pPr marL="0" lvl="1" algn="ctr">
              <a:lnSpc>
                <a:spcPts val="4357"/>
              </a:lnSpc>
              <a:spcBef>
                <a:spcPct val="0"/>
              </a:spcBef>
            </a:pPr>
            <a:r>
              <a:rPr lang="en-US" sz="3600" spc="145">
                <a:solidFill>
                  <a:srgbClr val="545454"/>
                </a:solidFill>
                <a:latin typeface="Arimo Bold"/>
              </a:rPr>
              <a:t>A note on formatting:</a:t>
            </a:r>
          </a:p>
          <a:p>
            <a:pPr lvl="1" indent="-457200">
              <a:lnSpc>
                <a:spcPts val="4357"/>
              </a:lnSpc>
              <a:spcBef>
                <a:spcPct val="0"/>
              </a:spcBef>
              <a:buFont typeface="Arial" panose="020B0604020202020204" pitchFamily="34" charset="0"/>
              <a:buChar char="•"/>
            </a:pPr>
            <a:r>
              <a:rPr lang="en-CA" sz="3200" b="0">
                <a:solidFill>
                  <a:schemeClr val="dk1"/>
                </a:solidFill>
                <a:latin typeface="+mn-lt"/>
                <a:ea typeface="Calibri"/>
                <a:cs typeface="Calibri"/>
                <a:sym typeface="Calibri"/>
              </a:rPr>
              <a:t>Each slide comes with </a:t>
            </a:r>
            <a:r>
              <a:rPr lang="en-CA" sz="3200">
                <a:solidFill>
                  <a:schemeClr val="dk1"/>
                </a:solidFill>
                <a:ea typeface="Calibri"/>
                <a:cs typeface="Calibri"/>
                <a:sym typeface="Calibri"/>
              </a:rPr>
              <a:t>key speaking and instructional information for PHNs and teachers in the ‘presenter notes’ part of the </a:t>
            </a:r>
            <a:r>
              <a:rPr lang="en-CA" sz="3200" err="1">
                <a:solidFill>
                  <a:schemeClr val="dk1"/>
                </a:solidFill>
                <a:ea typeface="Calibri"/>
                <a:cs typeface="Calibri"/>
                <a:sym typeface="Calibri"/>
              </a:rPr>
              <a:t>powerpoint</a:t>
            </a:r>
            <a:r>
              <a:rPr lang="en-CA" sz="3200">
                <a:solidFill>
                  <a:schemeClr val="dk1"/>
                </a:solidFill>
                <a:ea typeface="Calibri"/>
                <a:cs typeface="Calibri"/>
                <a:sym typeface="Calibri"/>
              </a:rPr>
              <a:t>. </a:t>
            </a:r>
          </a:p>
          <a:p>
            <a:pPr lvl="1" indent="-457200">
              <a:lnSpc>
                <a:spcPts val="4357"/>
              </a:lnSpc>
              <a:spcBef>
                <a:spcPct val="0"/>
              </a:spcBef>
              <a:buFont typeface="Arial" panose="020B0604020202020204" pitchFamily="34" charset="0"/>
              <a:buChar char="•"/>
            </a:pPr>
            <a:r>
              <a:rPr lang="en-CA" sz="3200" b="0" baseline="0">
                <a:solidFill>
                  <a:schemeClr val="dk1"/>
                </a:solidFill>
                <a:latin typeface="+mn-lt"/>
                <a:ea typeface="Calibri"/>
                <a:cs typeface="Calibri"/>
                <a:sym typeface="Calibri"/>
              </a:rPr>
              <a:t>The font </a:t>
            </a:r>
            <a:r>
              <a:rPr lang="en-CA" sz="3200" b="0" i="1" baseline="0">
                <a:solidFill>
                  <a:schemeClr val="dk1"/>
                </a:solidFill>
                <a:latin typeface="+mn-lt"/>
                <a:ea typeface="Calibri"/>
                <a:cs typeface="Calibri"/>
                <a:sym typeface="Calibri"/>
              </a:rPr>
              <a:t>in italics </a:t>
            </a:r>
            <a:r>
              <a:rPr lang="en-CA" sz="3200" b="0" i="0" baseline="0">
                <a:solidFill>
                  <a:schemeClr val="dk1"/>
                </a:solidFill>
                <a:latin typeface="+mn-lt"/>
                <a:ea typeface="Calibri"/>
                <a:cs typeface="Calibri"/>
                <a:sym typeface="Calibri"/>
              </a:rPr>
              <a:t>is a script outline- suggestions of words you could say verbally on that slides. </a:t>
            </a:r>
          </a:p>
          <a:p>
            <a:pPr lvl="1" indent="-457200">
              <a:lnSpc>
                <a:spcPts val="4357"/>
              </a:lnSpc>
              <a:spcBef>
                <a:spcPct val="0"/>
              </a:spcBef>
              <a:buFont typeface="Arial" panose="020B0604020202020204" pitchFamily="34" charset="0"/>
              <a:buChar char="•"/>
            </a:pPr>
            <a:r>
              <a:rPr lang="en-CA" sz="3200" b="0" i="0" baseline="0">
                <a:solidFill>
                  <a:schemeClr val="dk1"/>
                </a:solidFill>
                <a:latin typeface="+mn-lt"/>
                <a:ea typeface="Calibri"/>
                <a:cs typeface="Calibri"/>
                <a:sym typeface="Calibri"/>
              </a:rPr>
              <a:t>The “</a:t>
            </a:r>
            <a:r>
              <a:rPr lang="en-CA" sz="3200" b="1" i="0" baseline="0">
                <a:solidFill>
                  <a:schemeClr val="dk1"/>
                </a:solidFill>
                <a:latin typeface="+mn-lt"/>
                <a:ea typeface="Calibri"/>
                <a:cs typeface="Calibri"/>
                <a:sym typeface="Calibri"/>
              </a:rPr>
              <a:t>Notes</a:t>
            </a:r>
            <a:r>
              <a:rPr lang="en-CA" sz="3200" b="0" i="0" baseline="0">
                <a:solidFill>
                  <a:schemeClr val="dk1"/>
                </a:solidFill>
                <a:latin typeface="+mn-lt"/>
                <a:ea typeface="Calibri"/>
                <a:cs typeface="Calibri"/>
                <a:sym typeface="Calibri"/>
              </a:rPr>
              <a:t>:” unitalicized sections include instructions and tips for the PHN and teacher that are not meant to be read out loud </a:t>
            </a:r>
          </a:p>
          <a:p>
            <a:pPr lvl="1" indent="-457200">
              <a:lnSpc>
                <a:spcPts val="4357"/>
              </a:lnSpc>
              <a:spcBef>
                <a:spcPct val="0"/>
              </a:spcBef>
              <a:buFont typeface="Arial" panose="020B0604020202020204" pitchFamily="34" charset="0"/>
              <a:buChar char="•"/>
            </a:pPr>
            <a:r>
              <a:rPr lang="en-CA" sz="3200">
                <a:solidFill>
                  <a:schemeClr val="dk1"/>
                </a:solidFill>
                <a:ea typeface="Calibri"/>
                <a:cs typeface="Calibri"/>
                <a:sym typeface="Calibri"/>
              </a:rPr>
              <a:t>Slide background is coloured accordingly: beige = lesson, blue = interactive activity, teal = optional</a:t>
            </a:r>
            <a:endParaRPr lang="en-US" sz="3200" b="0">
              <a:solidFill>
                <a:schemeClr val="dk1"/>
              </a:solidFill>
              <a:latin typeface="+mn-lt"/>
              <a:ea typeface="Calibri"/>
              <a:cs typeface="Calibri"/>
              <a:sym typeface="Calibri"/>
            </a:endParaRPr>
          </a:p>
          <a:p>
            <a:pPr marL="0" lvl="1" indent="0">
              <a:lnSpc>
                <a:spcPts val="4357"/>
              </a:lnSpc>
              <a:spcBef>
                <a:spcPct val="0"/>
              </a:spcBef>
            </a:pPr>
            <a:r>
              <a:rPr lang="en-US" sz="2904" spc="145">
                <a:solidFill>
                  <a:srgbClr val="545454"/>
                </a:solidFill>
                <a:latin typeface="Arimo Bold"/>
              </a:rPr>
              <a:t> </a:t>
            </a:r>
          </a:p>
        </p:txBody>
      </p:sp>
      <p:sp>
        <p:nvSpPr>
          <p:cNvPr id="9"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p:nvPr/>
        </p:nvSpPr>
        <p:spPr>
          <a:xfrm>
            <a:off x="-1082" y="-288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9"/>
          <p:cNvSpPr/>
          <p:nvPr/>
        </p:nvSpPr>
        <p:spPr>
          <a:xfrm>
            <a:off x="-242633" y="1700232"/>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9"/>
          <p:cNvSpPr/>
          <p:nvPr/>
        </p:nvSpPr>
        <p:spPr>
          <a:xfrm rot="1751851">
            <a:off x="11081057" y="1610990"/>
            <a:ext cx="2224005" cy="847902"/>
          </a:xfrm>
          <a:custGeom>
            <a:avLst/>
            <a:gdLst/>
            <a:ahLst/>
            <a:cxnLst/>
            <a:rect l="l" t="t" r="r" b="b"/>
            <a:pathLst>
              <a:path w="2224005" h="847902" extrusionOk="0">
                <a:moveTo>
                  <a:pt x="0" y="0"/>
                </a:moveTo>
                <a:lnTo>
                  <a:pt x="2224006" y="0"/>
                </a:lnTo>
                <a:lnTo>
                  <a:pt x="2224006" y="847902"/>
                </a:lnTo>
                <a:lnTo>
                  <a:pt x="0" y="8479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9"/>
          <p:cNvSpPr txBox="1"/>
          <p:nvPr/>
        </p:nvSpPr>
        <p:spPr>
          <a:xfrm>
            <a:off x="3023097" y="1127833"/>
            <a:ext cx="8571518" cy="1540422"/>
          </a:xfrm>
          <a:prstGeom prst="rect">
            <a:avLst/>
          </a:prstGeom>
          <a:noFill/>
          <a:ln>
            <a:noFill/>
          </a:ln>
        </p:spPr>
        <p:txBody>
          <a:bodyPr spcFirstLastPara="1" wrap="square" lIns="0" tIns="0" rIns="0" bIns="0" anchor="t" anchorCtr="0">
            <a:spAutoFit/>
          </a:bodyPr>
          <a:lstStyle/>
          <a:p>
            <a:pPr algn="ctr">
              <a:lnSpc>
                <a:spcPct val="140005"/>
              </a:lnSpc>
            </a:pPr>
            <a:r>
              <a:rPr lang="en-US" sz="7150">
                <a:solidFill>
                  <a:srgbClr val="0078AE"/>
                </a:solidFill>
                <a:latin typeface="Funtastic"/>
                <a:cs typeface="Arial"/>
              </a:rPr>
              <a:t>Mindful Eating</a:t>
            </a:r>
            <a:endParaRPr lang="en-US" sz="7150">
              <a:solidFill>
                <a:srgbClr val="000000"/>
              </a:solidFill>
              <a:latin typeface="Funtastic"/>
              <a:cs typeface="Arial"/>
            </a:endParaRPr>
          </a:p>
        </p:txBody>
      </p:sp>
      <p:sp>
        <p:nvSpPr>
          <p:cNvPr id="244" name="Google Shape;244;p9"/>
          <p:cNvSpPr/>
          <p:nvPr/>
        </p:nvSpPr>
        <p:spPr>
          <a:xfrm>
            <a:off x="12571899" y="3369361"/>
            <a:ext cx="3962265" cy="6920987"/>
          </a:xfrm>
          <a:custGeom>
            <a:avLst/>
            <a:gdLst/>
            <a:ahLst/>
            <a:cxnLst/>
            <a:rect l="l" t="t" r="r" b="b"/>
            <a:pathLst>
              <a:path w="2275479" h="3974636" extrusionOk="0">
                <a:moveTo>
                  <a:pt x="0" y="0"/>
                </a:moveTo>
                <a:lnTo>
                  <a:pt x="2275479" y="0"/>
                </a:lnTo>
                <a:lnTo>
                  <a:pt x="2275479" y="3974636"/>
                </a:lnTo>
                <a:lnTo>
                  <a:pt x="0" y="3974636"/>
                </a:lnTo>
                <a:lnTo>
                  <a:pt x="0" y="0"/>
                </a:lnTo>
                <a:close/>
              </a:path>
            </a:pathLst>
          </a:custGeom>
          <a:blipFill rotWithShape="1">
            <a:blip r:embed="rId6">
              <a:alphaModFix/>
            </a:blip>
            <a:stretch>
              <a:fillRect/>
            </a:stretch>
          </a:blipFill>
          <a:ln>
            <a:noFill/>
          </a:ln>
        </p:spPr>
      </p:sp>
      <p:sp>
        <p:nvSpPr>
          <p:cNvPr id="2" name="TextBox 1">
            <a:extLst>
              <a:ext uri="{FF2B5EF4-FFF2-40B4-BE49-F238E27FC236}">
                <a16:creationId xmlns:a16="http://schemas.microsoft.com/office/drawing/2014/main" id="{5581CD48-31FC-F456-201C-1BCBF43C4699}"/>
              </a:ext>
            </a:extLst>
          </p:cNvPr>
          <p:cNvSpPr txBox="1"/>
          <p:nvPr/>
        </p:nvSpPr>
        <p:spPr>
          <a:xfrm>
            <a:off x="8422969" y="3511631"/>
            <a:ext cx="3046142" cy="1200329"/>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Slow down when eating</a:t>
            </a:r>
            <a:endParaRPr lang="en-CA" sz="3600">
              <a:solidFill>
                <a:schemeClr val="tx1">
                  <a:lumMod val="50000"/>
                  <a:lumOff val="50000"/>
                </a:schemeClr>
              </a:solidFill>
              <a:latin typeface="อีฟดอวอิ้ง"/>
              <a:cs typeface="อีฟดอวอิ้ง"/>
            </a:endParaRPr>
          </a:p>
        </p:txBody>
      </p:sp>
      <p:sp>
        <p:nvSpPr>
          <p:cNvPr id="3" name="TextBox 2">
            <a:extLst>
              <a:ext uri="{FF2B5EF4-FFF2-40B4-BE49-F238E27FC236}">
                <a16:creationId xmlns:a16="http://schemas.microsoft.com/office/drawing/2014/main" id="{F8318C66-E532-D072-5F7A-0A0E26364570}"/>
              </a:ext>
            </a:extLst>
          </p:cNvPr>
          <p:cNvSpPr txBox="1"/>
          <p:nvPr/>
        </p:nvSpPr>
        <p:spPr>
          <a:xfrm>
            <a:off x="1964651" y="5634404"/>
            <a:ext cx="4476475" cy="1754326"/>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Focus only on eating and not </a:t>
            </a:r>
          </a:p>
          <a:p>
            <a:pPr algn="ctr"/>
            <a:r>
              <a:rPr lang="en-US" sz="3600">
                <a:solidFill>
                  <a:schemeClr val="tx1">
                    <a:lumMod val="50000"/>
                    <a:lumOff val="50000"/>
                  </a:schemeClr>
                </a:solidFill>
                <a:latin typeface="อีฟดอวอิ้ง"/>
                <a:cs typeface="อีฟดอวอิ้ง"/>
              </a:rPr>
              <a:t>on other things</a:t>
            </a:r>
            <a:endParaRPr lang="en-CA" sz="3600">
              <a:solidFill>
                <a:schemeClr val="tx1">
                  <a:lumMod val="50000"/>
                  <a:lumOff val="50000"/>
                </a:schemeClr>
              </a:solidFill>
              <a:latin typeface="อีฟดอวอิ้ง"/>
              <a:cs typeface="อีฟดอวอิ้ง"/>
            </a:endParaRPr>
          </a:p>
        </p:txBody>
      </p:sp>
      <p:sp>
        <p:nvSpPr>
          <p:cNvPr id="5" name="TextBox 4">
            <a:extLst>
              <a:ext uri="{FF2B5EF4-FFF2-40B4-BE49-F238E27FC236}">
                <a16:creationId xmlns:a16="http://schemas.microsoft.com/office/drawing/2014/main" id="{730BBABB-E5B8-992F-AB0A-1F437A554AAA}"/>
              </a:ext>
            </a:extLst>
          </p:cNvPr>
          <p:cNvSpPr txBox="1"/>
          <p:nvPr/>
        </p:nvSpPr>
        <p:spPr>
          <a:xfrm>
            <a:off x="8165475" y="5634389"/>
            <a:ext cx="4476474" cy="3416320"/>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Use all your senses when eating </a:t>
            </a:r>
          </a:p>
          <a:p>
            <a:pPr algn="ctr"/>
            <a:r>
              <a:rPr lang="en-US" sz="3600">
                <a:solidFill>
                  <a:schemeClr val="tx1">
                    <a:lumMod val="50000"/>
                    <a:lumOff val="50000"/>
                  </a:schemeClr>
                </a:solidFill>
                <a:latin typeface="อีฟดอวอิ้ง"/>
                <a:cs typeface="อีฟดอวอิ้ง"/>
              </a:rPr>
              <a:t>your food</a:t>
            </a:r>
          </a:p>
          <a:p>
            <a:pPr algn="ctr"/>
            <a:endParaRPr lang="en-US" sz="3600">
              <a:solidFill>
                <a:schemeClr val="tx1">
                  <a:lumMod val="50000"/>
                  <a:lumOff val="50000"/>
                </a:schemeClr>
              </a:solidFill>
              <a:latin typeface="อีฟดอวอิ้ง"/>
              <a:cs typeface="อีฟดอวอิ้ง"/>
            </a:endParaRPr>
          </a:p>
          <a:p>
            <a:pPr algn="ctr"/>
            <a:r>
              <a:rPr lang="en-US" sz="3600">
                <a:solidFill>
                  <a:schemeClr val="tx1">
                    <a:lumMod val="50000"/>
                    <a:lumOff val="50000"/>
                  </a:schemeClr>
                </a:solidFill>
                <a:latin typeface="อีฟดอวอิ้ง"/>
                <a:cs typeface="อีฟดอวอิ้ง"/>
              </a:rPr>
              <a:t>Listen to your body's internal cues</a:t>
            </a:r>
          </a:p>
        </p:txBody>
      </p:sp>
      <p:sp>
        <p:nvSpPr>
          <p:cNvPr id="7" name="TextBox 6">
            <a:extLst>
              <a:ext uri="{FF2B5EF4-FFF2-40B4-BE49-F238E27FC236}">
                <a16:creationId xmlns:a16="http://schemas.microsoft.com/office/drawing/2014/main" id="{F16B3236-3322-1B33-6E39-6CD78A8A4F8C}"/>
              </a:ext>
            </a:extLst>
          </p:cNvPr>
          <p:cNvSpPr txBox="1"/>
          <p:nvPr/>
        </p:nvSpPr>
        <p:spPr>
          <a:xfrm>
            <a:off x="3387039" y="3504990"/>
            <a:ext cx="3046142" cy="1200329"/>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Pay attention to your food </a:t>
            </a:r>
            <a:endParaRPr lang="en-CA" sz="3600">
              <a:solidFill>
                <a:schemeClr val="tx1">
                  <a:lumMod val="50000"/>
                  <a:lumOff val="50000"/>
                </a:schemeClr>
              </a:solidFill>
              <a:latin typeface="อีฟดอวอิ้ง"/>
              <a:cs typeface="อีฟดอวอิ้ง"/>
            </a:endParaRPr>
          </a:p>
        </p:txBody>
      </p:sp>
      <p:sp>
        <p:nvSpPr>
          <p:cNvPr id="4" name="TextBox 3">
            <a:extLst>
              <a:ext uri="{FF2B5EF4-FFF2-40B4-BE49-F238E27FC236}">
                <a16:creationId xmlns:a16="http://schemas.microsoft.com/office/drawing/2014/main" id="{4BA15E6C-B16D-AC1C-BCD7-A8E5341A375C}"/>
              </a:ext>
            </a:extLst>
          </p:cNvPr>
          <p:cNvSpPr txBox="1"/>
          <p:nvPr/>
        </p:nvSpPr>
        <p:spPr>
          <a:xfrm>
            <a:off x="13375883" y="9963834"/>
            <a:ext cx="3143813" cy="646331"/>
          </a:xfrm>
          <a:prstGeom prst="rect">
            <a:avLst/>
          </a:prstGeom>
          <a:noFill/>
        </p:spPr>
        <p:txBody>
          <a:bodyPr wrap="square" rtlCol="0">
            <a:spAutoFit/>
          </a:bodyPr>
          <a:lstStyle/>
          <a:p>
            <a:r>
              <a:rPr lang="en-US" sz="3600">
                <a:solidFill>
                  <a:schemeClr val="bg2"/>
                </a:solidFill>
                <a:latin typeface="+mj-lt"/>
                <a:cs typeface="Calibri" panose="020F0502020204030204" pitchFamily="34" charset="0"/>
              </a:rPr>
              <a:t>Try! Try! Try!</a:t>
            </a:r>
            <a:endParaRPr lang="en-CA" sz="3600">
              <a:solidFill>
                <a:schemeClr val="bg2"/>
              </a:solidFill>
              <a:latin typeface="+mj-lt"/>
              <a:cs typeface="Calibri" panose="020F0502020204030204" pitchFamily="34" charset="0"/>
            </a:endParaRPr>
          </a:p>
        </p:txBody>
      </p:sp>
    </p:spTree>
    <p:extLst>
      <p:ext uri="{BB962C8B-B14F-4D97-AF65-F5344CB8AC3E}">
        <p14:creationId xmlns:p14="http://schemas.microsoft.com/office/powerpoint/2010/main" val="12978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19" y="193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6037134" y="1475618"/>
            <a:ext cx="3048222" cy="3048222"/>
          </a:xfrm>
          <a:custGeom>
            <a:avLst/>
            <a:gdLst/>
            <a:ahLst/>
            <a:cxnLst/>
            <a:rect l="l" t="t" r="r" b="b"/>
            <a:pathLst>
              <a:path w="3048222" h="3048222">
                <a:moveTo>
                  <a:pt x="0" y="0"/>
                </a:moveTo>
                <a:lnTo>
                  <a:pt x="3048221" y="0"/>
                </a:lnTo>
                <a:lnTo>
                  <a:pt x="3048221" y="3048221"/>
                </a:lnTo>
                <a:lnTo>
                  <a:pt x="0" y="3048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7481937" y="6887706"/>
            <a:ext cx="2938573" cy="2938573"/>
          </a:xfrm>
          <a:custGeom>
            <a:avLst/>
            <a:gdLst/>
            <a:ahLst/>
            <a:cxnLst/>
            <a:rect l="l" t="t" r="r" b="b"/>
            <a:pathLst>
              <a:path w="2938573" h="2938573">
                <a:moveTo>
                  <a:pt x="0" y="0"/>
                </a:moveTo>
                <a:lnTo>
                  <a:pt x="2938574" y="0"/>
                </a:lnTo>
                <a:lnTo>
                  <a:pt x="2938574" y="2938573"/>
                </a:lnTo>
                <a:lnTo>
                  <a:pt x="0" y="2938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4493087" y="4892906"/>
            <a:ext cx="3068158" cy="3068158"/>
          </a:xfrm>
          <a:custGeom>
            <a:avLst/>
            <a:gdLst/>
            <a:ahLst/>
            <a:cxnLst/>
            <a:rect l="l" t="t" r="r" b="b"/>
            <a:pathLst>
              <a:path w="3068158" h="3068158">
                <a:moveTo>
                  <a:pt x="0" y="0"/>
                </a:moveTo>
                <a:lnTo>
                  <a:pt x="3068157" y="0"/>
                </a:lnTo>
                <a:lnTo>
                  <a:pt x="3068157" y="3068158"/>
                </a:lnTo>
                <a:lnTo>
                  <a:pt x="0" y="30681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10438989" y="5033136"/>
            <a:ext cx="2990770" cy="2990770"/>
          </a:xfrm>
          <a:custGeom>
            <a:avLst/>
            <a:gdLst/>
            <a:ahLst/>
            <a:cxnLst/>
            <a:rect l="l" t="t" r="r" b="b"/>
            <a:pathLst>
              <a:path w="2990770" h="2990770">
                <a:moveTo>
                  <a:pt x="0" y="0"/>
                </a:moveTo>
                <a:lnTo>
                  <a:pt x="2990770" y="0"/>
                </a:lnTo>
                <a:lnTo>
                  <a:pt x="2990770" y="2990770"/>
                </a:lnTo>
                <a:lnTo>
                  <a:pt x="0" y="29907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Freeform 9"/>
          <p:cNvSpPr/>
          <p:nvPr/>
        </p:nvSpPr>
        <p:spPr>
          <a:xfrm>
            <a:off x="9085356" y="1506860"/>
            <a:ext cx="3244556" cy="3244556"/>
          </a:xfrm>
          <a:custGeom>
            <a:avLst/>
            <a:gdLst/>
            <a:ahLst/>
            <a:cxnLst/>
            <a:rect l="l" t="t" r="r" b="b"/>
            <a:pathLst>
              <a:path w="3244556" h="3244556">
                <a:moveTo>
                  <a:pt x="0" y="0"/>
                </a:moveTo>
                <a:lnTo>
                  <a:pt x="3244556" y="0"/>
                </a:lnTo>
                <a:lnTo>
                  <a:pt x="3244556" y="3244556"/>
                </a:lnTo>
                <a:lnTo>
                  <a:pt x="0" y="32445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0" name="TextBox 10"/>
          <p:cNvSpPr txBox="1"/>
          <p:nvPr/>
        </p:nvSpPr>
        <p:spPr>
          <a:xfrm>
            <a:off x="5371857" y="7561902"/>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smell</a:t>
            </a:r>
          </a:p>
          <a:p>
            <a:pPr marL="0" lvl="0" indent="0" algn="l">
              <a:lnSpc>
                <a:spcPts val="6205"/>
              </a:lnSpc>
              <a:spcBef>
                <a:spcPct val="0"/>
              </a:spcBef>
            </a:pPr>
            <a:endParaRPr lang="en-US" sz="4432" spc="221">
              <a:solidFill>
                <a:srgbClr val="545454"/>
              </a:solidFill>
              <a:latin typeface="อีฟดอวอิ้ง"/>
            </a:endParaRPr>
          </a:p>
        </p:txBody>
      </p:sp>
      <p:sp>
        <p:nvSpPr>
          <p:cNvPr id="11" name="TextBox 11"/>
          <p:cNvSpPr txBox="1"/>
          <p:nvPr/>
        </p:nvSpPr>
        <p:spPr>
          <a:xfrm>
            <a:off x="4858241" y="319532"/>
            <a:ext cx="8571518" cy="1156086"/>
          </a:xfrm>
          <a:prstGeom prst="rect">
            <a:avLst/>
          </a:prstGeom>
        </p:spPr>
        <p:txBody>
          <a:bodyPr lIns="0" tIns="0" rIns="0" bIns="0" rtlCol="0" anchor="t">
            <a:spAutoFit/>
          </a:bodyPr>
          <a:lstStyle/>
          <a:p>
            <a:pPr marL="0" lvl="0" indent="0" algn="ctr">
              <a:lnSpc>
                <a:spcPts val="10079"/>
              </a:lnSpc>
              <a:spcBef>
                <a:spcPct val="0"/>
              </a:spcBef>
            </a:pPr>
            <a:r>
              <a:rPr lang="en-US" sz="7199" spc="143">
                <a:solidFill>
                  <a:srgbClr val="0078AE"/>
                </a:solidFill>
                <a:latin typeface="Funtastic" panose="020B0604020202020204" charset="0"/>
              </a:rPr>
              <a:t>The 5 Senses</a:t>
            </a:r>
          </a:p>
        </p:txBody>
      </p:sp>
      <p:sp>
        <p:nvSpPr>
          <p:cNvPr id="12" name="TextBox 10"/>
          <p:cNvSpPr txBox="1"/>
          <p:nvPr/>
        </p:nvSpPr>
        <p:spPr>
          <a:xfrm>
            <a:off x="7091791" y="4367631"/>
            <a:ext cx="1746379"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touch</a:t>
            </a:r>
          </a:p>
          <a:p>
            <a:pPr marL="0" lvl="0" indent="0" algn="l">
              <a:lnSpc>
                <a:spcPts val="6205"/>
              </a:lnSpc>
              <a:spcBef>
                <a:spcPct val="0"/>
              </a:spcBef>
            </a:pPr>
            <a:endParaRPr lang="en-US" sz="4432" spc="221">
              <a:solidFill>
                <a:srgbClr val="545454"/>
              </a:solidFill>
              <a:latin typeface="อีฟดอวอิ้ง"/>
            </a:endParaRPr>
          </a:p>
        </p:txBody>
      </p:sp>
      <p:sp>
        <p:nvSpPr>
          <p:cNvPr id="13" name="TextBox 10"/>
          <p:cNvSpPr txBox="1"/>
          <p:nvPr/>
        </p:nvSpPr>
        <p:spPr>
          <a:xfrm>
            <a:off x="10062821" y="4367631"/>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taste</a:t>
            </a:r>
          </a:p>
          <a:p>
            <a:pPr marL="0" lvl="0" indent="0" algn="l">
              <a:lnSpc>
                <a:spcPts val="6205"/>
              </a:lnSpc>
              <a:spcBef>
                <a:spcPct val="0"/>
              </a:spcBef>
            </a:pPr>
            <a:endParaRPr lang="en-US" sz="4432" spc="221">
              <a:solidFill>
                <a:srgbClr val="545454"/>
              </a:solidFill>
              <a:latin typeface="อีฟดอวอิ้ง"/>
            </a:endParaRPr>
          </a:p>
        </p:txBody>
      </p:sp>
      <p:sp>
        <p:nvSpPr>
          <p:cNvPr id="14" name="TextBox 10"/>
          <p:cNvSpPr txBox="1"/>
          <p:nvPr/>
        </p:nvSpPr>
        <p:spPr>
          <a:xfrm>
            <a:off x="11313219" y="7587702"/>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hear</a:t>
            </a:r>
          </a:p>
          <a:p>
            <a:pPr marL="0" lvl="0" indent="0" algn="l">
              <a:lnSpc>
                <a:spcPts val="6205"/>
              </a:lnSpc>
              <a:spcBef>
                <a:spcPct val="0"/>
              </a:spcBef>
            </a:pPr>
            <a:endParaRPr lang="en-US" sz="4432" spc="221">
              <a:solidFill>
                <a:srgbClr val="545454"/>
              </a:solidFill>
              <a:latin typeface="อีฟดอวอิ้ง"/>
            </a:endParaRPr>
          </a:p>
        </p:txBody>
      </p:sp>
      <p:sp>
        <p:nvSpPr>
          <p:cNvPr id="15" name="TextBox 10"/>
          <p:cNvSpPr txBox="1"/>
          <p:nvPr/>
        </p:nvSpPr>
        <p:spPr>
          <a:xfrm>
            <a:off x="8402887" y="9414591"/>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see</a:t>
            </a:r>
          </a:p>
          <a:p>
            <a:pPr marL="0" lvl="0" indent="0" algn="l">
              <a:lnSpc>
                <a:spcPts val="6205"/>
              </a:lnSpc>
              <a:spcBef>
                <a:spcPct val="0"/>
              </a:spcBef>
            </a:pPr>
            <a:endParaRPr lang="en-US" sz="4432" spc="221">
              <a:solidFill>
                <a:srgbClr val="545454"/>
              </a:solidFill>
              <a:latin typeface="อีฟดอวอิ้ง"/>
            </a:endParaRPr>
          </a:p>
        </p:txBody>
      </p:sp>
      <p:sp>
        <p:nvSpPr>
          <p:cNvPr id="16" name="TextBox 15">
            <a:extLst>
              <a:ext uri="{FF2B5EF4-FFF2-40B4-BE49-F238E27FC236}">
                <a16:creationId xmlns:a16="http://schemas.microsoft.com/office/drawing/2014/main" id="{218780F9-B24D-5E18-7485-8546C7DC6331}"/>
              </a:ext>
            </a:extLst>
          </p:cNvPr>
          <p:cNvSpPr txBox="1"/>
          <p:nvPr/>
        </p:nvSpPr>
        <p:spPr>
          <a:xfrm>
            <a:off x="1030637" y="1466526"/>
            <a:ext cx="3208152" cy="7629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rgbClr val="0078AE"/>
                </a:solidFill>
                <a:latin typeface="Funtastic"/>
                <a:cs typeface="Segoe UI"/>
              </a:rPr>
              <a:t>We are going to use our 5 senses today</a:t>
            </a:r>
            <a:r>
              <a:rPr lang="en-US" sz="5400">
                <a:latin typeface="Funtastic"/>
                <a:cs typeface="Segoe UI"/>
              </a:rPr>
              <a:t>​</a:t>
            </a:r>
          </a:p>
          <a:p>
            <a:pPr algn="ctr"/>
            <a:r>
              <a:rPr lang="en-US" sz="5400">
                <a:latin typeface="Arial"/>
                <a:cs typeface="Segoe UI"/>
              </a:rPr>
              <a:t>​</a:t>
            </a:r>
          </a:p>
          <a:p>
            <a:pPr algn="ctr"/>
            <a:r>
              <a:rPr lang="en-US" sz="5400" b="1">
                <a:solidFill>
                  <a:srgbClr val="0078AE"/>
                </a:solidFill>
                <a:latin typeface="Funtastic"/>
                <a:cs typeface="Segoe UI"/>
              </a:rPr>
              <a:t>Let’s review them</a:t>
            </a:r>
            <a:r>
              <a:rPr lang="en-US" sz="5400">
                <a:latin typeface="Funtastic"/>
                <a:cs typeface="Segoe UI"/>
              </a:rPr>
              <a:t>​</a:t>
            </a:r>
          </a:p>
        </p:txBody>
      </p:sp>
    </p:spTree>
    <p:extLst>
      <p:ext uri="{BB962C8B-B14F-4D97-AF65-F5344CB8AC3E}">
        <p14:creationId xmlns:p14="http://schemas.microsoft.com/office/powerpoint/2010/main" val="391685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p:nvPr/>
        </p:nvSpPr>
        <p:spPr>
          <a:xfrm>
            <a:off x="3174" y="7667"/>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1"/>
          <p:cNvSpPr/>
          <p:nvPr/>
        </p:nvSpPr>
        <p:spPr>
          <a:xfrm>
            <a:off x="15075362" y="939522"/>
            <a:ext cx="2867137" cy="2743200"/>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1"/>
          <p:cNvSpPr/>
          <p:nvPr/>
        </p:nvSpPr>
        <p:spPr>
          <a:xfrm rot="-309082">
            <a:off x="294191" y="367758"/>
            <a:ext cx="2224005" cy="847902"/>
          </a:xfrm>
          <a:custGeom>
            <a:avLst/>
            <a:gdLst/>
            <a:ahLst/>
            <a:cxnLst/>
            <a:rect l="l" t="t" r="r" b="b"/>
            <a:pathLst>
              <a:path w="2224005" h="847902" extrusionOk="0">
                <a:moveTo>
                  <a:pt x="0" y="0"/>
                </a:moveTo>
                <a:lnTo>
                  <a:pt x="2224006" y="0"/>
                </a:lnTo>
                <a:lnTo>
                  <a:pt x="2224006" y="847902"/>
                </a:lnTo>
                <a:lnTo>
                  <a:pt x="0" y="8479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1"/>
          <p:cNvSpPr/>
          <p:nvPr/>
        </p:nvSpPr>
        <p:spPr>
          <a:xfrm>
            <a:off x="11123365" y="2311122"/>
            <a:ext cx="4042399" cy="7138894"/>
          </a:xfrm>
          <a:custGeom>
            <a:avLst/>
            <a:gdLst/>
            <a:ahLst/>
            <a:cxnLst/>
            <a:rect l="l" t="t" r="r" b="b"/>
            <a:pathLst>
              <a:path w="4042399" h="7138894" extrusionOk="0">
                <a:moveTo>
                  <a:pt x="0" y="0"/>
                </a:moveTo>
                <a:lnTo>
                  <a:pt x="4042398" y="0"/>
                </a:lnTo>
                <a:lnTo>
                  <a:pt x="4042398" y="7138894"/>
                </a:lnTo>
                <a:lnTo>
                  <a:pt x="0" y="713889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1"/>
          <p:cNvSpPr txBox="1"/>
          <p:nvPr/>
        </p:nvSpPr>
        <p:spPr>
          <a:xfrm>
            <a:off x="3690194" y="254661"/>
            <a:ext cx="10276877" cy="155119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200">
                <a:solidFill>
                  <a:srgbClr val="0078AE"/>
                </a:solidFill>
                <a:latin typeface="Funtastic"/>
                <a:ea typeface="Arial"/>
                <a:cs typeface="Arial"/>
                <a:sym typeface="Arial"/>
              </a:rPr>
              <a:t>Mindful Eating Activity</a:t>
            </a:r>
            <a:endParaRPr lang="en-US">
              <a:latin typeface="Funtastic"/>
            </a:endParaRPr>
          </a:p>
        </p:txBody>
      </p:sp>
      <p:sp>
        <p:nvSpPr>
          <p:cNvPr id="2" name="TextBox 1">
            <a:extLst>
              <a:ext uri="{FF2B5EF4-FFF2-40B4-BE49-F238E27FC236}">
                <a16:creationId xmlns:a16="http://schemas.microsoft.com/office/drawing/2014/main" id="{6A7C4EEA-50E2-AB0D-5354-3FFC9522F17F}"/>
              </a:ext>
            </a:extLst>
          </p:cNvPr>
          <p:cNvSpPr txBox="1"/>
          <p:nvPr/>
        </p:nvSpPr>
        <p:spPr>
          <a:xfrm>
            <a:off x="731956" y="2565130"/>
            <a:ext cx="10807998" cy="8094524"/>
          </a:xfrm>
          <a:prstGeom prst="rect">
            <a:avLst/>
          </a:prstGeom>
          <a:noFill/>
          <a:ln>
            <a:noFill/>
          </a:ln>
        </p:spPr>
        <p:txBody>
          <a:bodyPr wrap="square" lIns="91440" tIns="45720" rIns="91440" bIns="45720" rtlCol="0" anchor="t">
            <a:spAutoFit/>
          </a:bodyPr>
          <a:lstStyle/>
          <a:p>
            <a:r>
              <a:rPr lang="en-US" sz="4400">
                <a:solidFill>
                  <a:schemeClr val="tx1">
                    <a:lumMod val="50000"/>
                    <a:lumOff val="50000"/>
                  </a:schemeClr>
                </a:solidFill>
                <a:latin typeface="อีฟดอวอิ้ง"/>
                <a:cs typeface="อีฟดอวอิ้ง"/>
              </a:rPr>
              <a:t>Wash/sanitize hands</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Receive a food item</a:t>
            </a:r>
          </a:p>
          <a:p>
            <a:endParaRPr lang="en-US" sz="4400">
              <a:solidFill>
                <a:schemeClr val="tx1">
                  <a:lumMod val="50000"/>
                  <a:lumOff val="50000"/>
                </a:schemeClr>
              </a:solidFill>
              <a:latin typeface="อีฟดอวอิ้ง"/>
              <a:cs typeface="Calibri"/>
            </a:endParaRPr>
          </a:p>
          <a:p>
            <a:r>
              <a:rPr lang="en-US" sz="4400" b="1">
                <a:solidFill>
                  <a:schemeClr val="tx1">
                    <a:lumMod val="50000"/>
                    <a:lumOff val="50000"/>
                  </a:schemeClr>
                </a:solidFill>
                <a:latin typeface="อีฟดอวอิ้ง"/>
                <a:cs typeface="อีฟดอวอิ้ง"/>
              </a:rPr>
              <a:t>Touch, Look </a:t>
            </a:r>
            <a:r>
              <a:rPr lang="en-US" sz="4400">
                <a:solidFill>
                  <a:schemeClr val="tx1">
                    <a:lumMod val="50000"/>
                    <a:lumOff val="50000"/>
                  </a:schemeClr>
                </a:solidFill>
                <a:latin typeface="อีฟดอวอิ้ง"/>
                <a:cs typeface="อีฟดอวอิ้ง"/>
              </a:rPr>
              <a:t>(see), </a:t>
            </a:r>
            <a:r>
              <a:rPr lang="en-US" sz="4400" b="1">
                <a:solidFill>
                  <a:schemeClr val="tx1">
                    <a:lumMod val="50000"/>
                    <a:lumOff val="50000"/>
                  </a:schemeClr>
                </a:solidFill>
                <a:latin typeface="อีฟดอวอิ้ง"/>
                <a:cs typeface="อีฟดอวอิ้ง"/>
              </a:rPr>
              <a:t>Smell</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Then we are going to slowly </a:t>
            </a:r>
            <a:r>
              <a:rPr lang="en-US" sz="4400" b="1">
                <a:solidFill>
                  <a:schemeClr val="tx1">
                    <a:lumMod val="50000"/>
                    <a:lumOff val="50000"/>
                  </a:schemeClr>
                </a:solidFill>
                <a:latin typeface="อีฟดอวอิ้ง"/>
                <a:cs typeface="อีฟดอวอิ้ง"/>
              </a:rPr>
              <a:t>Taste</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….and </a:t>
            </a:r>
            <a:r>
              <a:rPr lang="en-US" sz="4400" b="1">
                <a:solidFill>
                  <a:schemeClr val="tx1">
                    <a:lumMod val="50000"/>
                    <a:lumOff val="50000"/>
                  </a:schemeClr>
                </a:solidFill>
                <a:latin typeface="อีฟดอวอิ้ง"/>
                <a:cs typeface="อีฟดอวอิ้ง"/>
              </a:rPr>
              <a:t>Listen</a:t>
            </a:r>
            <a:r>
              <a:rPr lang="en-US" sz="4400">
                <a:solidFill>
                  <a:schemeClr val="tx1">
                    <a:lumMod val="50000"/>
                    <a:lumOff val="50000"/>
                  </a:schemeClr>
                </a:solidFill>
                <a:latin typeface="อีฟดอวอิ้ง"/>
                <a:cs typeface="อีฟดอวอิ้ง"/>
              </a:rPr>
              <a:t> (hear) the sounds when you bite or chew the food item</a:t>
            </a:r>
          </a:p>
          <a:p>
            <a:endParaRPr lang="en-US" sz="4400"/>
          </a:p>
          <a:p>
            <a:endParaRPr lang="en-CA" sz="3600"/>
          </a:p>
        </p:txBody>
      </p:sp>
    </p:spTree>
    <p:extLst>
      <p:ext uri="{BB962C8B-B14F-4D97-AF65-F5344CB8AC3E}">
        <p14:creationId xmlns:p14="http://schemas.microsoft.com/office/powerpoint/2010/main" val="58675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p:nvPr/>
        </p:nvSpPr>
        <p:spPr>
          <a:xfrm>
            <a:off x="-1" y="318"/>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1" name="Google Shape;281;p12"/>
          <p:cNvGrpSpPr/>
          <p:nvPr/>
        </p:nvGrpSpPr>
        <p:grpSpPr>
          <a:xfrm>
            <a:off x="693867" y="8277946"/>
            <a:ext cx="5880749" cy="1559349"/>
            <a:chOff x="0" y="-64481"/>
            <a:chExt cx="714590" cy="189482"/>
          </a:xfrm>
        </p:grpSpPr>
        <p:sp>
          <p:nvSpPr>
            <p:cNvPr id="282" name="Google Shape;282;p12"/>
            <p:cNvSpPr/>
            <p:nvPr/>
          </p:nvSpPr>
          <p:spPr>
            <a:xfrm>
              <a:off x="0" y="0"/>
              <a:ext cx="714590" cy="125001"/>
            </a:xfrm>
            <a:custGeom>
              <a:avLst/>
              <a:gdLst/>
              <a:ahLst/>
              <a:cxnLst/>
              <a:rect l="l" t="t" r="r" b="b"/>
              <a:pathLst>
                <a:path w="714590" h="125001" extrusionOk="0">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35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2"/>
            <p:cNvSpPr txBox="1"/>
            <p:nvPr/>
          </p:nvSpPr>
          <p:spPr>
            <a:xfrm>
              <a:off x="66993" y="-64481"/>
              <a:ext cx="580604" cy="17776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84" name="Google Shape;284;p12"/>
          <p:cNvSpPr/>
          <p:nvPr/>
        </p:nvSpPr>
        <p:spPr>
          <a:xfrm>
            <a:off x="16015145" y="525379"/>
            <a:ext cx="1601792" cy="1521702"/>
          </a:xfrm>
          <a:custGeom>
            <a:avLst/>
            <a:gdLst/>
            <a:ahLst/>
            <a:cxnLst/>
            <a:rect l="l" t="t" r="r" b="b"/>
            <a:pathLst>
              <a:path w="1601792" h="1521702" extrusionOk="0">
                <a:moveTo>
                  <a:pt x="0" y="0"/>
                </a:moveTo>
                <a:lnTo>
                  <a:pt x="1601792" y="0"/>
                </a:lnTo>
                <a:lnTo>
                  <a:pt x="1601792" y="1521703"/>
                </a:lnTo>
                <a:lnTo>
                  <a:pt x="0" y="152170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2"/>
          <p:cNvSpPr/>
          <p:nvPr/>
        </p:nvSpPr>
        <p:spPr>
          <a:xfrm>
            <a:off x="505914" y="838602"/>
            <a:ext cx="1045573" cy="1201808"/>
          </a:xfrm>
          <a:custGeom>
            <a:avLst/>
            <a:gdLst/>
            <a:ahLst/>
            <a:cxnLst/>
            <a:rect l="l" t="t" r="r" b="b"/>
            <a:pathLst>
              <a:path w="1045573" h="1201808" extrusionOk="0">
                <a:moveTo>
                  <a:pt x="0" y="0"/>
                </a:moveTo>
                <a:lnTo>
                  <a:pt x="1045572" y="0"/>
                </a:lnTo>
                <a:lnTo>
                  <a:pt x="1045572" y="1201807"/>
                </a:lnTo>
                <a:lnTo>
                  <a:pt x="0" y="120180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txBox="1"/>
          <p:nvPr/>
        </p:nvSpPr>
        <p:spPr>
          <a:xfrm>
            <a:off x="2259967" y="490965"/>
            <a:ext cx="11610057" cy="15511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200">
                <a:solidFill>
                  <a:srgbClr val="0078AE"/>
                </a:solidFill>
                <a:latin typeface="Funtastic"/>
                <a:ea typeface="Arial"/>
                <a:cs typeface="Arial"/>
                <a:sym typeface="Arial"/>
              </a:rPr>
              <a:t>Walk &amp; Talk</a:t>
            </a:r>
            <a:endParaRPr lang="en-US">
              <a:latin typeface="Funtastic"/>
            </a:endParaRPr>
          </a:p>
        </p:txBody>
      </p:sp>
      <p:sp>
        <p:nvSpPr>
          <p:cNvPr id="288" name="Google Shape;288;p12"/>
          <p:cNvSpPr txBox="1"/>
          <p:nvPr/>
        </p:nvSpPr>
        <p:spPr>
          <a:xfrm>
            <a:off x="7463197" y="2040409"/>
            <a:ext cx="6996718" cy="2703625"/>
          </a:xfrm>
          <a:prstGeom prst="rect">
            <a:avLst/>
          </a:prstGeom>
          <a:noFill/>
          <a:ln>
            <a:noFill/>
          </a:ln>
        </p:spPr>
        <p:txBody>
          <a:bodyPr spcFirstLastPara="1" wrap="square" lIns="0" tIns="0" rIns="0" bIns="0" anchor="t" anchorCtr="0">
            <a:spAutoFit/>
          </a:bodyPr>
          <a:lstStyle/>
          <a:p>
            <a:pPr>
              <a:lnSpc>
                <a:spcPct val="150025"/>
              </a:lnSpc>
            </a:pPr>
            <a:r>
              <a:rPr lang="en-US" sz="3900">
                <a:solidFill>
                  <a:schemeClr val="tx1">
                    <a:lumMod val="50000"/>
                    <a:lumOff val="50000"/>
                  </a:schemeClr>
                </a:solidFill>
                <a:latin typeface="อีฟดอวอิ้ง"/>
                <a:cs typeface="อีฟดอวอิ้ง"/>
              </a:rPr>
              <a:t>In partners: </a:t>
            </a:r>
            <a:endParaRPr lang="en-US" sz="3900">
              <a:solidFill>
                <a:schemeClr val="tx1">
                  <a:lumMod val="50000"/>
                  <a:lumOff val="50000"/>
                </a:schemeClr>
              </a:solidFill>
              <a:latin typeface="อีฟดอวอิ้ง"/>
              <a:ea typeface="Calibri"/>
              <a:cs typeface="อีฟดอวอิ้ง"/>
            </a:endParaRPr>
          </a:p>
          <a:p>
            <a:pPr>
              <a:lnSpc>
                <a:spcPct val="150025"/>
              </a:lnSpc>
            </a:pPr>
            <a:r>
              <a:rPr lang="en-US" sz="3900">
                <a:solidFill>
                  <a:schemeClr val="tx1">
                    <a:lumMod val="50000"/>
                    <a:lumOff val="50000"/>
                  </a:schemeClr>
                </a:solidFill>
                <a:latin typeface="อีฟดอวอิ้ง"/>
                <a:cs typeface="อีฟดอวอิ้ง"/>
              </a:rPr>
              <a:t>Student A talks first </a:t>
            </a:r>
            <a:endParaRPr lang="en-US" sz="3900">
              <a:solidFill>
                <a:schemeClr val="tx1">
                  <a:lumMod val="50000"/>
                  <a:lumOff val="50000"/>
                </a:schemeClr>
              </a:solidFill>
              <a:latin typeface="อีฟดอวอิ้ง"/>
              <a:ea typeface="Calibri"/>
              <a:cs typeface="อีฟดอวอิ้ง"/>
            </a:endParaRPr>
          </a:p>
          <a:p>
            <a:pPr marL="0" marR="0" lvl="0" indent="0" rtl="0">
              <a:lnSpc>
                <a:spcPct val="150025"/>
              </a:lnSpc>
              <a:spcBef>
                <a:spcPts val="0"/>
              </a:spcBef>
              <a:spcAft>
                <a:spcPts val="0"/>
              </a:spcAft>
              <a:buNone/>
            </a:pPr>
            <a:r>
              <a:rPr lang="en-US" sz="3900">
                <a:solidFill>
                  <a:schemeClr val="tx1">
                    <a:lumMod val="50000"/>
                    <a:lumOff val="50000"/>
                  </a:schemeClr>
                </a:solidFill>
                <a:latin typeface="อีฟดอวอิ้ง"/>
                <a:cs typeface="อีฟดอวอิ้ง"/>
              </a:rPr>
              <a:t>Student B then talks second</a:t>
            </a:r>
            <a:endParaRPr sz="3900" b="0" i="0" u="none" strike="noStrike" cap="none">
              <a:solidFill>
                <a:schemeClr val="tx1">
                  <a:lumMod val="50000"/>
                  <a:lumOff val="50000"/>
                </a:schemeClr>
              </a:solidFill>
              <a:latin typeface="อีฟดอวอิ้ง"/>
              <a:ea typeface="Arial"/>
              <a:cs typeface="อีฟดอวอิ้ง"/>
            </a:endParaRPr>
          </a:p>
        </p:txBody>
      </p:sp>
      <p:sp>
        <p:nvSpPr>
          <p:cNvPr id="289" name="Google Shape;289;p12"/>
          <p:cNvSpPr/>
          <p:nvPr/>
        </p:nvSpPr>
        <p:spPr>
          <a:xfrm>
            <a:off x="200608" y="2968659"/>
            <a:ext cx="5900073" cy="5738087"/>
          </a:xfrm>
          <a:custGeom>
            <a:avLst/>
            <a:gdLst/>
            <a:ahLst/>
            <a:cxnLst/>
            <a:rect l="l" t="t" r="r" b="b"/>
            <a:pathLst>
              <a:path w="3838795" h="3786012" extrusionOk="0">
                <a:moveTo>
                  <a:pt x="0" y="0"/>
                </a:moveTo>
                <a:lnTo>
                  <a:pt x="3838795" y="0"/>
                </a:lnTo>
                <a:lnTo>
                  <a:pt x="3838795" y="3786012"/>
                </a:lnTo>
                <a:lnTo>
                  <a:pt x="0" y="3786012"/>
                </a:lnTo>
                <a:lnTo>
                  <a:pt x="0" y="0"/>
                </a:lnTo>
                <a:close/>
              </a:path>
            </a:pathLst>
          </a:custGeom>
          <a:blipFill rotWithShape="1">
            <a:blip r:embed="rId6">
              <a:alphaModFix/>
            </a:blip>
            <a:stretch>
              <a:fillRect/>
            </a:stretch>
          </a:blipFill>
          <a:ln>
            <a:noFill/>
          </a:ln>
        </p:spPr>
      </p:sp>
      <p:sp>
        <p:nvSpPr>
          <p:cNvPr id="3" name="TextBox 2">
            <a:extLst>
              <a:ext uri="{FF2B5EF4-FFF2-40B4-BE49-F238E27FC236}">
                <a16:creationId xmlns:a16="http://schemas.microsoft.com/office/drawing/2014/main" id="{E7A63058-3536-B56D-9898-56302215B0AE}"/>
              </a:ext>
            </a:extLst>
          </p:cNvPr>
          <p:cNvSpPr txBox="1"/>
          <p:nvPr/>
        </p:nvSpPr>
        <p:spPr>
          <a:xfrm>
            <a:off x="6842354" y="5849743"/>
            <a:ext cx="9176895" cy="3970318"/>
          </a:xfrm>
          <a:prstGeom prst="rect">
            <a:avLst/>
          </a:prstGeom>
          <a:noFill/>
        </p:spPr>
        <p:txBody>
          <a:bodyPr wrap="square" lIns="91440" tIns="45720" rIns="91440" bIns="45720" rtlCol="0" anchor="t">
            <a:spAutoFit/>
          </a:bodyPr>
          <a:lstStyle/>
          <a:p>
            <a:pPr algn="ctr"/>
            <a:r>
              <a:rPr lang="en-US" sz="3600" b="1">
                <a:solidFill>
                  <a:schemeClr val="tx1">
                    <a:lumMod val="50000"/>
                    <a:lumOff val="50000"/>
                  </a:schemeClr>
                </a:solidFill>
                <a:latin typeface="อีฟดอวอิ้ง"/>
                <a:cs typeface="อีฟดอวอิ้ง"/>
              </a:rPr>
              <a:t>Some Ideas to Talk About</a:t>
            </a:r>
            <a:endParaRPr lang="en-US" sz="3600" b="1">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What did you think about the food item?</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Had you ever tried it before?</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When did you eat it before?</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Would you be willing to try it again?</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If not, why not?</a:t>
            </a:r>
            <a:endParaRPr lang="en-US" sz="3600">
              <a:solidFill>
                <a:schemeClr val="tx1">
                  <a:lumMod val="50000"/>
                  <a:lumOff val="50000"/>
                </a:schemeClr>
              </a:solidFill>
              <a:latin typeface="อีฟดอวอิ้ง"/>
              <a:ea typeface="Calibri"/>
              <a:cs typeface="อีฟดอวอิ้ง"/>
            </a:endParaRPr>
          </a:p>
          <a:p>
            <a:endParaRPr lang="en-CA" sz="3600">
              <a:ea typeface="Calibri"/>
              <a:cs typeface="Calibri"/>
            </a:endParaRPr>
          </a:p>
        </p:txBody>
      </p:sp>
      <p:sp>
        <p:nvSpPr>
          <p:cNvPr id="4" name="Google Shape;297;p13">
            <a:extLst>
              <a:ext uri="{FF2B5EF4-FFF2-40B4-BE49-F238E27FC236}">
                <a16:creationId xmlns:a16="http://schemas.microsoft.com/office/drawing/2014/main" id="{E188EE02-6582-9016-D7B2-B0AA5FAE6B9B}"/>
              </a:ext>
            </a:extLst>
          </p:cNvPr>
          <p:cNvSpPr/>
          <p:nvPr/>
        </p:nvSpPr>
        <p:spPr>
          <a:xfrm>
            <a:off x="15234877" y="6613710"/>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96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596515" y="6377187"/>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TextBox 5"/>
          <p:cNvSpPr txBox="1"/>
          <p:nvPr/>
        </p:nvSpPr>
        <p:spPr>
          <a:xfrm>
            <a:off x="287360" y="2949688"/>
            <a:ext cx="9329822" cy="2379113"/>
          </a:xfrm>
          <a:prstGeom prst="rect">
            <a:avLst/>
          </a:prstGeom>
        </p:spPr>
        <p:txBody>
          <a:bodyPr lIns="0" tIns="0" rIns="0" bIns="0" rtlCol="0" anchor="t">
            <a:spAutoFit/>
          </a:bodyPr>
          <a:lstStyle/>
          <a:p>
            <a:pPr algn="ctr">
              <a:lnSpc>
                <a:spcPts val="9813"/>
              </a:lnSpc>
            </a:pPr>
            <a:r>
              <a:rPr lang="en-US" sz="7009" spc="140">
                <a:solidFill>
                  <a:srgbClr val="0078AE"/>
                </a:solidFill>
                <a:latin typeface="Funtastic" panose="020B0604020202020204" charset="0"/>
              </a:rPr>
              <a:t>Listening to</a:t>
            </a:r>
          </a:p>
          <a:p>
            <a:pPr marL="0" lvl="0" indent="0" algn="ctr">
              <a:lnSpc>
                <a:spcPts val="9813"/>
              </a:lnSpc>
              <a:spcBef>
                <a:spcPct val="0"/>
              </a:spcBef>
            </a:pPr>
            <a:r>
              <a:rPr lang="en-US" sz="7009" spc="140">
                <a:solidFill>
                  <a:srgbClr val="0078AE"/>
                </a:solidFill>
                <a:latin typeface="Funtastic" panose="020B0604020202020204" charset="0"/>
              </a:rPr>
              <a:t> Your Body</a:t>
            </a:r>
          </a:p>
        </p:txBody>
      </p:sp>
      <p:grpSp>
        <p:nvGrpSpPr>
          <p:cNvPr id="6" name="Group 6"/>
          <p:cNvGrpSpPr/>
          <p:nvPr/>
        </p:nvGrpSpPr>
        <p:grpSpPr>
          <a:xfrm>
            <a:off x="9617182" y="8003198"/>
            <a:ext cx="5868659" cy="1630249"/>
            <a:chOff x="0" y="0"/>
            <a:chExt cx="782425" cy="217349"/>
          </a:xfrm>
        </p:grpSpPr>
        <p:sp>
          <p:nvSpPr>
            <p:cNvPr id="7" name="Freeform 7"/>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txBody>
            <a:bodyPr/>
            <a:lstStyle/>
            <a:p>
              <a:endParaRPr lang="en-CA"/>
            </a:p>
          </p:txBody>
        </p:sp>
        <p:sp>
          <p:nvSpPr>
            <p:cNvPr id="8" name="TextBox 8"/>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067768" y="653553"/>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8"/>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a:off x="2058729" y="6024798"/>
            <a:ext cx="4385853" cy="2847866"/>
            <a:chOff x="0" y="0"/>
            <a:chExt cx="827989" cy="537638"/>
          </a:xfrm>
        </p:grpSpPr>
        <p:sp>
          <p:nvSpPr>
            <p:cNvPr id="4" name="Freeform 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5" name="TextBox 5"/>
            <p:cNvSpPr txBox="1"/>
            <p:nvPr/>
          </p:nvSpPr>
          <p:spPr>
            <a:xfrm>
              <a:off x="40144" y="33440"/>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Stomach Growls</a:t>
              </a:r>
            </a:p>
          </p:txBody>
        </p:sp>
      </p:grpSp>
      <p:sp>
        <p:nvSpPr>
          <p:cNvPr id="6" name="TextBox 6"/>
          <p:cNvSpPr txBox="1"/>
          <p:nvPr/>
        </p:nvSpPr>
        <p:spPr>
          <a:xfrm>
            <a:off x="5350104" y="4332152"/>
            <a:ext cx="7523345" cy="1513235"/>
          </a:xfrm>
          <a:prstGeom prst="rect">
            <a:avLst/>
          </a:prstGeom>
        </p:spPr>
        <p:txBody>
          <a:bodyPr wrap="square" lIns="0" tIns="0" rIns="0" bIns="0" rtlCol="0" anchor="t">
            <a:spAutoFit/>
          </a:bodyPr>
          <a:lstStyle/>
          <a:p>
            <a:pPr marL="0" lvl="0" indent="0" algn="ctr">
              <a:lnSpc>
                <a:spcPts val="5880"/>
              </a:lnSpc>
              <a:spcBef>
                <a:spcPct val="0"/>
              </a:spcBef>
            </a:pPr>
            <a:r>
              <a:rPr lang="en-US" sz="5400" spc="84">
                <a:solidFill>
                  <a:srgbClr val="0078AE"/>
                </a:solidFill>
                <a:latin typeface="Funtastic"/>
              </a:rPr>
              <a:t>How do you know when you’re hungry?</a:t>
            </a:r>
          </a:p>
        </p:txBody>
      </p:sp>
      <p:grpSp>
        <p:nvGrpSpPr>
          <p:cNvPr id="7" name="Group 7"/>
          <p:cNvGrpSpPr/>
          <p:nvPr/>
        </p:nvGrpSpPr>
        <p:grpSpPr>
          <a:xfrm>
            <a:off x="1028700" y="2397602"/>
            <a:ext cx="4385853" cy="2879838"/>
            <a:chOff x="0" y="0"/>
            <a:chExt cx="827989" cy="543674"/>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9" name="TextBox 9"/>
            <p:cNvSpPr txBox="1"/>
            <p:nvPr/>
          </p:nvSpPr>
          <p:spPr>
            <a:xfrm>
              <a:off x="39611" y="51549"/>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Lower energy</a:t>
              </a:r>
            </a:p>
          </p:txBody>
        </p:sp>
      </p:grpSp>
      <p:grpSp>
        <p:nvGrpSpPr>
          <p:cNvPr id="10" name="Group 10"/>
          <p:cNvGrpSpPr/>
          <p:nvPr/>
        </p:nvGrpSpPr>
        <p:grpSpPr>
          <a:xfrm>
            <a:off x="5858637" y="375808"/>
            <a:ext cx="4385853" cy="2847866"/>
            <a:chOff x="0" y="0"/>
            <a:chExt cx="827989" cy="537638"/>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2" name="TextBox 12"/>
            <p:cNvSpPr txBox="1"/>
            <p:nvPr/>
          </p:nvSpPr>
          <p:spPr>
            <a:xfrm>
              <a:off x="49904" y="39166"/>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Difficulty focusing</a:t>
              </a:r>
            </a:p>
          </p:txBody>
        </p:sp>
      </p:grpSp>
      <p:grpSp>
        <p:nvGrpSpPr>
          <p:cNvPr id="13" name="Group 13"/>
          <p:cNvGrpSpPr/>
          <p:nvPr/>
        </p:nvGrpSpPr>
        <p:grpSpPr>
          <a:xfrm>
            <a:off x="7310278" y="6663358"/>
            <a:ext cx="4385853" cy="2847866"/>
            <a:chOff x="0" y="0"/>
            <a:chExt cx="827989" cy="537638"/>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5" name="TextBox 15"/>
            <p:cNvSpPr txBox="1"/>
            <p:nvPr/>
          </p:nvSpPr>
          <p:spPr>
            <a:xfrm>
              <a:off x="39251" y="23315"/>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Feel grumpy</a:t>
              </a:r>
            </a:p>
          </p:txBody>
        </p:sp>
      </p:grpSp>
      <p:grpSp>
        <p:nvGrpSpPr>
          <p:cNvPr id="16" name="Group 16"/>
          <p:cNvGrpSpPr/>
          <p:nvPr/>
        </p:nvGrpSpPr>
        <p:grpSpPr>
          <a:xfrm>
            <a:off x="12199088" y="5223019"/>
            <a:ext cx="4385853" cy="2847866"/>
            <a:chOff x="0" y="0"/>
            <a:chExt cx="827989" cy="537638"/>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8" name="TextBox 18"/>
            <p:cNvSpPr txBox="1"/>
            <p:nvPr/>
          </p:nvSpPr>
          <p:spPr>
            <a:xfrm>
              <a:off x="64249" y="30633"/>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Headache</a:t>
              </a:r>
            </a:p>
          </p:txBody>
        </p:sp>
      </p:grpSp>
      <p:grpSp>
        <p:nvGrpSpPr>
          <p:cNvPr id="19" name="Group 19"/>
          <p:cNvGrpSpPr/>
          <p:nvPr/>
        </p:nvGrpSpPr>
        <p:grpSpPr>
          <a:xfrm>
            <a:off x="11441518" y="1233058"/>
            <a:ext cx="4385853" cy="2847866"/>
            <a:chOff x="0" y="0"/>
            <a:chExt cx="827989" cy="537638"/>
          </a:xfrm>
        </p:grpSpPr>
        <p:sp>
          <p:nvSpPr>
            <p:cNvPr id="20" name="Freeform 2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21" name="TextBox 21"/>
            <p:cNvSpPr txBox="1"/>
            <p:nvPr/>
          </p:nvSpPr>
          <p:spPr>
            <a:xfrm>
              <a:off x="45694" y="45513"/>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Stomach feels empty</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6" name="TextBox 6"/>
          <p:cNvSpPr txBox="1"/>
          <p:nvPr/>
        </p:nvSpPr>
        <p:spPr>
          <a:xfrm>
            <a:off x="1033043" y="412865"/>
            <a:ext cx="13545805" cy="893834"/>
          </a:xfrm>
          <a:prstGeom prst="rect">
            <a:avLst/>
          </a:prstGeom>
        </p:spPr>
        <p:txBody>
          <a:bodyPr wrap="square" lIns="0" tIns="0" rIns="0" bIns="0" rtlCol="0" anchor="t">
            <a:spAutoFit/>
          </a:bodyPr>
          <a:lstStyle/>
          <a:p>
            <a:pPr marL="0" lvl="0" indent="0" algn="ctr">
              <a:lnSpc>
                <a:spcPts val="7840"/>
              </a:lnSpc>
              <a:spcBef>
                <a:spcPct val="0"/>
              </a:spcBef>
            </a:pPr>
            <a:r>
              <a:rPr lang="en-US" sz="5600" spc="112">
                <a:solidFill>
                  <a:srgbClr val="0078AE"/>
                </a:solidFill>
                <a:latin typeface="Funtastic" panose="020B0604020202020204" charset="0"/>
              </a:rPr>
              <a:t>How to respond to your body’s signals</a:t>
            </a:r>
          </a:p>
        </p:txBody>
      </p:sp>
      <p:graphicFrame>
        <p:nvGraphicFramePr>
          <p:cNvPr id="7" name="Table 7"/>
          <p:cNvGraphicFramePr>
            <a:graphicFrameLocks noGrp="1"/>
          </p:cNvGraphicFramePr>
          <p:nvPr>
            <p:extLst>
              <p:ext uri="{D42A27DB-BD31-4B8C-83A1-F6EECF244321}">
                <p14:modId xmlns:p14="http://schemas.microsoft.com/office/powerpoint/2010/main" val="1833358600"/>
              </p:ext>
            </p:extLst>
          </p:nvPr>
        </p:nvGraphicFramePr>
        <p:xfrm>
          <a:off x="2653392" y="1720076"/>
          <a:ext cx="3428496" cy="7437974"/>
        </p:xfrm>
        <a:graphic>
          <a:graphicData uri="http://schemas.openxmlformats.org/drawingml/2006/table">
            <a:tbl>
              <a:tblPr/>
              <a:tblGrid>
                <a:gridCol w="3428496">
                  <a:extLst>
                    <a:ext uri="{9D8B030D-6E8A-4147-A177-3AD203B41FA5}">
                      <a16:colId xmlns:a16="http://schemas.microsoft.com/office/drawing/2014/main" val="20000"/>
                    </a:ext>
                  </a:extLst>
                </a:gridCol>
              </a:tblGrid>
              <a:tr h="1204958">
                <a:tc>
                  <a:txBody>
                    <a:bodyPr/>
                    <a:lstStyle/>
                    <a:p>
                      <a:pPr algn="l">
                        <a:lnSpc>
                          <a:spcPts val="5040"/>
                        </a:lnSpc>
                        <a:defRPr/>
                      </a:pPr>
                      <a:r>
                        <a:rPr lang="en-US" sz="3600">
                          <a:solidFill>
                            <a:srgbClr val="0078AE"/>
                          </a:solidFill>
                          <a:latin typeface="Funtastic"/>
                        </a:rPr>
                        <a:t>Signal</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4722">
                <a:tc>
                  <a:txBody>
                    <a:bodyPr/>
                    <a:lstStyle/>
                    <a:p>
                      <a:pPr algn="l">
                        <a:lnSpc>
                          <a:spcPts val="1580"/>
                        </a:lnSpc>
                      </a:pPr>
                      <a:r>
                        <a:rPr lang="en-US" sz="3600">
                          <a:solidFill>
                            <a:srgbClr val="000000"/>
                          </a:solidFill>
                          <a:latin typeface="อีฟดอวอิ้ง"/>
                        </a:rPr>
                        <a:t>Tired</a:t>
                      </a:r>
                      <a:endParaRPr lang="en-US" sz="3600">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4722">
                <a:tc>
                  <a:txBody>
                    <a:bodyPr/>
                    <a:lstStyle/>
                    <a:p>
                      <a:pPr algn="l">
                        <a:lnSpc>
                          <a:spcPts val="3919"/>
                        </a:lnSpc>
                        <a:defRPr/>
                      </a:pPr>
                      <a:r>
                        <a:rPr lang="en-US" sz="3600">
                          <a:solidFill>
                            <a:srgbClr val="000000"/>
                          </a:solidFill>
                          <a:latin typeface="อีฟดอวอิ้ง"/>
                        </a:rPr>
                        <a:t>Hungry</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4722">
                <a:tc>
                  <a:txBody>
                    <a:bodyPr/>
                    <a:lstStyle/>
                    <a:p>
                      <a:pPr algn="l">
                        <a:lnSpc>
                          <a:spcPts val="3919"/>
                        </a:lnSpc>
                        <a:defRPr/>
                      </a:pPr>
                      <a:r>
                        <a:rPr lang="en-US" sz="3600">
                          <a:solidFill>
                            <a:srgbClr val="000000"/>
                          </a:solidFill>
                          <a:latin typeface="อีฟดอวอิ้ง"/>
                        </a:rPr>
                        <a:t>Thirsty</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761091">
                <a:tc>
                  <a:txBody>
                    <a:bodyPr/>
                    <a:lstStyle/>
                    <a:p>
                      <a:pPr algn="l">
                        <a:lnSpc>
                          <a:spcPts val="3919"/>
                        </a:lnSpc>
                      </a:pPr>
                      <a:r>
                        <a:rPr lang="en-US" sz="3600" b="0" i="0" u="none" strike="noStrike" noProof="0">
                          <a:solidFill>
                            <a:schemeClr val="tx1"/>
                          </a:solidFill>
                          <a:latin typeface="อีฟดอวอิ้ง"/>
                        </a:rPr>
                        <a:t>Sadness, </a:t>
                      </a:r>
                      <a:endParaRPr lang="en-US" sz="3600"/>
                    </a:p>
                    <a:p>
                      <a:pPr lvl="0" algn="l">
                        <a:lnSpc>
                          <a:spcPts val="3919"/>
                        </a:lnSpc>
                        <a:buNone/>
                        <a:defRPr/>
                      </a:pPr>
                      <a:r>
                        <a:rPr lang="en-US" sz="3600" b="0" i="0" u="none" strike="noStrike" noProof="0">
                          <a:solidFill>
                            <a:schemeClr val="tx1"/>
                          </a:solidFill>
                          <a:latin typeface="อีฟดอวอิ้ง"/>
                        </a:rPr>
                        <a:t>disappointment, hurt feelings</a:t>
                      </a:r>
                      <a:endParaRPr lang="en-US" sz="3600"/>
                    </a:p>
                    <a:p>
                      <a:pPr lvl="0" algn="l">
                        <a:lnSpc>
                          <a:spcPts val="3919"/>
                        </a:lnSpc>
                        <a:buNone/>
                      </a:pPr>
                      <a:endParaRPr lang="en-US" sz="2750">
                        <a:solidFill>
                          <a:srgbClr val="000000"/>
                        </a:solidFill>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graphicFrame>
        <p:nvGraphicFramePr>
          <p:cNvPr id="9" name="Table 9"/>
          <p:cNvGraphicFramePr>
            <a:graphicFrameLocks noGrp="1"/>
          </p:cNvGraphicFramePr>
          <p:nvPr>
            <p:extLst>
              <p:ext uri="{D42A27DB-BD31-4B8C-83A1-F6EECF244321}">
                <p14:modId xmlns:p14="http://schemas.microsoft.com/office/powerpoint/2010/main" val="2965411089"/>
              </p:ext>
            </p:extLst>
          </p:nvPr>
        </p:nvGraphicFramePr>
        <p:xfrm>
          <a:off x="6082432" y="1720152"/>
          <a:ext cx="4989855" cy="7459164"/>
        </p:xfrm>
        <a:graphic>
          <a:graphicData uri="http://schemas.openxmlformats.org/drawingml/2006/table">
            <a:tbl>
              <a:tblPr/>
              <a:tblGrid>
                <a:gridCol w="4989855">
                  <a:extLst>
                    <a:ext uri="{9D8B030D-6E8A-4147-A177-3AD203B41FA5}">
                      <a16:colId xmlns:a16="http://schemas.microsoft.com/office/drawing/2014/main" val="20000"/>
                    </a:ext>
                  </a:extLst>
                </a:gridCol>
              </a:tblGrid>
              <a:tr h="1198848">
                <a:tc>
                  <a:txBody>
                    <a:bodyPr/>
                    <a:lstStyle/>
                    <a:p>
                      <a:pPr algn="l">
                        <a:lnSpc>
                          <a:spcPts val="5040"/>
                        </a:lnSpc>
                        <a:defRPr/>
                      </a:pPr>
                      <a:r>
                        <a:rPr lang="en-US" sz="3600">
                          <a:solidFill>
                            <a:srgbClr val="0078AE"/>
                          </a:solidFill>
                          <a:latin typeface="Funtastic"/>
                        </a:rPr>
                        <a:t>How to Respond</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3027">
                <a:tc>
                  <a:txBody>
                    <a:bodyPr/>
                    <a:lstStyle/>
                    <a:p>
                      <a:pPr algn="l">
                        <a:lnSpc>
                          <a:spcPts val="1580"/>
                        </a:lnSpc>
                      </a:pPr>
                      <a:r>
                        <a:rPr lang="en-US" sz="3600">
                          <a:solidFill>
                            <a:srgbClr val="000000"/>
                          </a:solidFill>
                          <a:latin typeface="อีฟดอวอิ้ง"/>
                        </a:rPr>
                        <a:t>More sleep or rest</a:t>
                      </a:r>
                      <a:endParaRPr lang="en-US" sz="3600">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3027">
                <a:tc>
                  <a:txBody>
                    <a:bodyPr/>
                    <a:lstStyle/>
                    <a:p>
                      <a:pPr algn="l">
                        <a:lnSpc>
                          <a:spcPts val="3919"/>
                        </a:lnSpc>
                      </a:pPr>
                      <a:r>
                        <a:rPr lang="en-US" sz="3600">
                          <a:solidFill>
                            <a:srgbClr val="000000"/>
                          </a:solidFill>
                          <a:latin typeface="อีฟดอวอิ้ง"/>
                        </a:rPr>
                        <a:t>Eat Food</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3027">
                <a:tc>
                  <a:txBody>
                    <a:bodyPr/>
                    <a:lstStyle/>
                    <a:p>
                      <a:pPr algn="l">
                        <a:lnSpc>
                          <a:spcPts val="3919"/>
                        </a:lnSpc>
                        <a:defRPr/>
                      </a:pPr>
                      <a:r>
                        <a:rPr lang="en-US" sz="3600">
                          <a:solidFill>
                            <a:srgbClr val="000000"/>
                          </a:solidFill>
                          <a:latin typeface="อีฟดอวอิ้ง"/>
                        </a:rPr>
                        <a:t>Drink Water</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552754">
                <a:tc>
                  <a:txBody>
                    <a:bodyPr/>
                    <a:lstStyle/>
                    <a:p>
                      <a:pPr algn="l">
                        <a:lnSpc>
                          <a:spcPts val="3919"/>
                        </a:lnSpc>
                      </a:pPr>
                      <a:r>
                        <a:rPr lang="en-US" sz="3600">
                          <a:solidFill>
                            <a:srgbClr val="000000"/>
                          </a:solidFill>
                          <a:latin typeface="อีฟดอวอิ้ง"/>
                        </a:rPr>
                        <a:t>Talk to someone, spend time in nature, move your body, enjoy some snuggles</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sp>
        <p:nvSpPr>
          <p:cNvPr id="10" name="Freeform 6">
            <a:extLst>
              <a:ext uri="{FF2B5EF4-FFF2-40B4-BE49-F238E27FC236}">
                <a16:creationId xmlns:a16="http://schemas.microsoft.com/office/drawing/2014/main" id="{26C06B7E-9419-87E8-5662-32BB8F477039}"/>
              </a:ext>
            </a:extLst>
          </p:cNvPr>
          <p:cNvSpPr/>
          <p:nvPr/>
        </p:nvSpPr>
        <p:spPr>
          <a:xfrm>
            <a:off x="11525055" y="6545193"/>
            <a:ext cx="3858600" cy="2117407"/>
          </a:xfrm>
          <a:custGeom>
            <a:avLst/>
            <a:gdLst/>
            <a:ahLst/>
            <a:cxnLst/>
            <a:rect l="l" t="t" r="r" b="b"/>
            <a:pathLst>
              <a:path w="3858600" h="2117407">
                <a:moveTo>
                  <a:pt x="0" y="0"/>
                </a:moveTo>
                <a:lnTo>
                  <a:pt x="3858600" y="0"/>
                </a:lnTo>
                <a:lnTo>
                  <a:pt x="3858600" y="2117407"/>
                </a:lnTo>
                <a:lnTo>
                  <a:pt x="0" y="2117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2" name="TextBox 11">
            <a:extLst>
              <a:ext uri="{FF2B5EF4-FFF2-40B4-BE49-F238E27FC236}">
                <a16:creationId xmlns:a16="http://schemas.microsoft.com/office/drawing/2014/main" id="{A450CE12-0732-37EA-D338-89932EC11CF7}"/>
              </a:ext>
            </a:extLst>
          </p:cNvPr>
          <p:cNvSpPr txBox="1"/>
          <p:nvPr/>
        </p:nvSpPr>
        <p:spPr>
          <a:xfrm>
            <a:off x="11864351" y="8642925"/>
            <a:ext cx="3180010" cy="1210438"/>
          </a:xfrm>
          <a:prstGeom prst="rect">
            <a:avLst/>
          </a:prstGeom>
        </p:spPr>
        <p:txBody>
          <a:bodyPr lIns="0" tIns="0" rIns="0" bIns="0" rtlCol="0" anchor="t">
            <a:spAutoFit/>
          </a:bodyPr>
          <a:lstStyle/>
          <a:p>
            <a:pPr algn="ctr">
              <a:lnSpc>
                <a:spcPts val="4703"/>
              </a:lnSpc>
            </a:pPr>
            <a:r>
              <a:rPr lang="en-US" sz="2799" spc="139">
                <a:solidFill>
                  <a:srgbClr val="545454"/>
                </a:solidFill>
                <a:latin typeface="อีฟดอวอิ้ง"/>
              </a:rPr>
              <a:t>Time </a:t>
            </a:r>
          </a:p>
          <a:p>
            <a:pPr algn="ctr">
              <a:lnSpc>
                <a:spcPts val="4703"/>
              </a:lnSpc>
              <a:spcBef>
                <a:spcPct val="0"/>
              </a:spcBef>
            </a:pPr>
            <a:r>
              <a:rPr lang="en-US" sz="2799" spc="139">
                <a:solidFill>
                  <a:srgbClr val="545454"/>
                </a:solidFill>
                <a:latin typeface="อีฟดอวอิ้ง"/>
              </a:rPr>
              <a:t>outdoors</a:t>
            </a:r>
          </a:p>
        </p:txBody>
      </p:sp>
      <p:sp>
        <p:nvSpPr>
          <p:cNvPr id="14" name="Freeform 8">
            <a:extLst>
              <a:ext uri="{FF2B5EF4-FFF2-40B4-BE49-F238E27FC236}">
                <a16:creationId xmlns:a16="http://schemas.microsoft.com/office/drawing/2014/main" id="{50E8D409-5DF8-A4A5-4CC8-BD456B14E534}"/>
              </a:ext>
            </a:extLst>
          </p:cNvPr>
          <p:cNvSpPr/>
          <p:nvPr/>
        </p:nvSpPr>
        <p:spPr>
          <a:xfrm>
            <a:off x="11862203" y="1789332"/>
            <a:ext cx="2159009" cy="2934830"/>
          </a:xfrm>
          <a:custGeom>
            <a:avLst/>
            <a:gdLst/>
            <a:ahLst/>
            <a:cxnLst/>
            <a:rect l="l" t="t" r="r" b="b"/>
            <a:pathLst>
              <a:path w="2159009" h="2934830">
                <a:moveTo>
                  <a:pt x="0" y="0"/>
                </a:moveTo>
                <a:lnTo>
                  <a:pt x="2159009" y="0"/>
                </a:lnTo>
                <a:lnTo>
                  <a:pt x="2159009" y="2934831"/>
                </a:lnTo>
                <a:lnTo>
                  <a:pt x="0" y="2934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6" name="TextBox 13">
            <a:extLst>
              <a:ext uri="{FF2B5EF4-FFF2-40B4-BE49-F238E27FC236}">
                <a16:creationId xmlns:a16="http://schemas.microsoft.com/office/drawing/2014/main" id="{501474FE-0353-61B7-4442-AE681455E47E}"/>
              </a:ext>
            </a:extLst>
          </p:cNvPr>
          <p:cNvSpPr txBox="1"/>
          <p:nvPr/>
        </p:nvSpPr>
        <p:spPr>
          <a:xfrm>
            <a:off x="11520343" y="4866330"/>
            <a:ext cx="3180010" cy="116249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Snuggles and Cuddles</a:t>
            </a:r>
          </a:p>
        </p:txBody>
      </p:sp>
      <p:sp>
        <p:nvSpPr>
          <p:cNvPr id="18" name="Freeform 3" descr="A cartoon of a child jumping rope&#10;&#10;AI-generated content may be incorrect.">
            <a:extLst>
              <a:ext uri="{FF2B5EF4-FFF2-40B4-BE49-F238E27FC236}">
                <a16:creationId xmlns:a16="http://schemas.microsoft.com/office/drawing/2014/main" id="{EB4D0A96-44C0-2561-918C-33FEA3400D1F}"/>
              </a:ext>
            </a:extLst>
          </p:cNvPr>
          <p:cNvSpPr/>
          <p:nvPr/>
        </p:nvSpPr>
        <p:spPr>
          <a:xfrm>
            <a:off x="263404" y="3533214"/>
            <a:ext cx="2049955" cy="3806493"/>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8"/>
            <a:stretch>
              <a:fillRect/>
            </a:stretch>
          </a:blipFill>
        </p:spPr>
        <p:txBody>
          <a:bodyPr/>
          <a:lstStyle/>
          <a:p>
            <a:endParaRPr lang="en-CA"/>
          </a:p>
        </p:txBody>
      </p:sp>
      <p:sp>
        <p:nvSpPr>
          <p:cNvPr id="20" name="TextBox 19">
            <a:extLst>
              <a:ext uri="{FF2B5EF4-FFF2-40B4-BE49-F238E27FC236}">
                <a16:creationId xmlns:a16="http://schemas.microsoft.com/office/drawing/2014/main" id="{BC06A33C-4DB5-C005-C2E5-A2761B79746A}"/>
              </a:ext>
            </a:extLst>
          </p:cNvPr>
          <p:cNvSpPr txBox="1"/>
          <p:nvPr/>
        </p:nvSpPr>
        <p:spPr>
          <a:xfrm>
            <a:off x="-310845" y="7495699"/>
            <a:ext cx="3180010" cy="116249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Moving </a:t>
            </a:r>
          </a:p>
          <a:p>
            <a:pPr algn="ctr">
              <a:lnSpc>
                <a:spcPts val="4703"/>
              </a:lnSpc>
              <a:spcBef>
                <a:spcPct val="0"/>
              </a:spcBef>
            </a:pPr>
            <a:r>
              <a:rPr lang="en-US" sz="2799" spc="139">
                <a:solidFill>
                  <a:srgbClr val="545454"/>
                </a:solidFill>
                <a:latin typeface="อีฟดอวอิ้ง"/>
              </a:rPr>
              <a:t>your body</a:t>
            </a:r>
          </a:p>
        </p:txBody>
      </p:sp>
      <p:sp>
        <p:nvSpPr>
          <p:cNvPr id="22" name="Freeform 7">
            <a:extLst>
              <a:ext uri="{FF2B5EF4-FFF2-40B4-BE49-F238E27FC236}">
                <a16:creationId xmlns:a16="http://schemas.microsoft.com/office/drawing/2014/main" id="{8A4E3663-36C0-9C25-887E-DEDE4510F87F}"/>
              </a:ext>
            </a:extLst>
          </p:cNvPr>
          <p:cNvSpPr/>
          <p:nvPr/>
        </p:nvSpPr>
        <p:spPr>
          <a:xfrm>
            <a:off x="15040064" y="3260985"/>
            <a:ext cx="2794885" cy="1725514"/>
          </a:xfrm>
          <a:custGeom>
            <a:avLst/>
            <a:gdLst/>
            <a:ahLst/>
            <a:cxnLst/>
            <a:rect l="l" t="t" r="r" b="b"/>
            <a:pathLst>
              <a:path w="3024867" h="2117407">
                <a:moveTo>
                  <a:pt x="0" y="0"/>
                </a:moveTo>
                <a:lnTo>
                  <a:pt x="3024867" y="0"/>
                </a:lnTo>
                <a:lnTo>
                  <a:pt x="3024867" y="2117407"/>
                </a:lnTo>
                <a:lnTo>
                  <a:pt x="0" y="21174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4" name="TextBox 12">
            <a:extLst>
              <a:ext uri="{FF2B5EF4-FFF2-40B4-BE49-F238E27FC236}">
                <a16:creationId xmlns:a16="http://schemas.microsoft.com/office/drawing/2014/main" id="{AE4212D0-B49A-F407-31EB-CB3E29E1FA09}"/>
              </a:ext>
            </a:extLst>
          </p:cNvPr>
          <p:cNvSpPr txBox="1"/>
          <p:nvPr/>
        </p:nvSpPr>
        <p:spPr>
          <a:xfrm>
            <a:off x="15846686" y="5414650"/>
            <a:ext cx="3180010" cy="6198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Play Music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2039469"/>
          </a:xfrm>
          <a:prstGeom prst="rect">
            <a:avLst/>
          </a:prstGeom>
        </p:spPr>
        <p:txBody>
          <a:bodyPr lIns="0" tIns="0" rIns="0" bIns="0" rtlCol="0" anchor="t">
            <a:spAutoFit/>
          </a:bodyPr>
          <a:lstStyle/>
          <a:p>
            <a:pPr algn="ctr">
              <a:lnSpc>
                <a:spcPts val="8426"/>
              </a:lnSpc>
              <a:spcBef>
                <a:spcPct val="0"/>
              </a:spcBef>
            </a:pPr>
            <a:r>
              <a:rPr lang="en-US" sz="6017" spc="121">
                <a:solidFill>
                  <a:srgbClr val="0078AE"/>
                </a:solidFill>
                <a:latin typeface="Funtastic" panose="020B0604020202020204" charset="0"/>
              </a:rPr>
              <a:t>Movement and Eating Well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09" y="915002"/>
            <a:ext cx="9282379" cy="2039469"/>
          </a:xfrm>
          <a:prstGeom prst="rect">
            <a:avLst/>
          </a:prstGeom>
        </p:spPr>
        <p:txBody>
          <a:bodyPr lIns="0" tIns="0" rIns="0" bIns="0" rtlCol="0" anchor="t">
            <a:spAutoFit/>
          </a:bodyPr>
          <a:lstStyle/>
          <a:p>
            <a:pPr marL="0" lvl="0" indent="0" algn="ctr">
              <a:lnSpc>
                <a:spcPts val="8425"/>
              </a:lnSpc>
              <a:spcBef>
                <a:spcPct val="0"/>
              </a:spcBef>
            </a:pPr>
            <a:r>
              <a:rPr lang="en-US" sz="6017" spc="12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53909"/>
            <a:ext cx="6010273"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0316" y="8012300"/>
            <a:ext cx="4140959"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3" y="8012300"/>
            <a:ext cx="37242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c-ed-logo - Delta School Distric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c-ed-logo - Delta School Distric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BC Centre for Disease Contr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29" y="3200297"/>
            <a:ext cx="4702732" cy="153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786744"/>
            <a:ext cx="7398397"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6255" y="5402541"/>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926" y="7999490"/>
            <a:ext cx="6926148"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5753" y="4907484"/>
            <a:ext cx="6010273" cy="2423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159B7AE6-1201-1A4E-400D-6CE531006FF8}"/>
              </a:ext>
            </a:extLst>
          </p:cNvPr>
          <p:cNvSpPr txBox="1"/>
          <p:nvPr/>
        </p:nvSpPr>
        <p:spPr>
          <a:xfrm>
            <a:off x="1131466" y="338674"/>
            <a:ext cx="8299920" cy="1107996"/>
          </a:xfrm>
          <a:prstGeom prst="rect">
            <a:avLst/>
          </a:prstGeom>
        </p:spPr>
        <p:txBody>
          <a:bodyPr lIns="0" tIns="0" rIns="0" bIns="0" rtlCol="0" anchor="t">
            <a:spAutoFit/>
          </a:bodyPr>
          <a:lstStyle/>
          <a:p>
            <a:endParaRPr lang="en-US" sz="7200" b="1">
              <a:solidFill>
                <a:srgbClr val="FF0000"/>
              </a:solidFill>
              <a:latin typeface="Funtastic"/>
            </a:endParaRPr>
          </a:p>
        </p:txBody>
      </p:sp>
    </p:spTree>
    <p:extLst>
      <p:ext uri="{BB962C8B-B14F-4D97-AF65-F5344CB8AC3E}">
        <p14:creationId xmlns:p14="http://schemas.microsoft.com/office/powerpoint/2010/main" val="158941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PHN Name, Role</a:t>
            </a:r>
          </a:p>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&amp; Fun Fact</a:t>
            </a: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ct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School Health Promotion:</a:t>
            </a:r>
          </a:p>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Physical Health</a:t>
            </a:r>
          </a:p>
          <a:p>
            <a:pPr marL="0" marR="0" lvl="0" indent="0" algn="l" defTabSz="914400" rtl="0" eaLnBrk="1" fontAlgn="auto" latinLnBrk="0" hangingPunct="1">
              <a:lnSpc>
                <a:spcPts val="4703"/>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8AE"/>
              </a:solidFill>
              <a:effectLst/>
              <a:uLnTx/>
              <a:uFillTx/>
              <a:latin typeface="Funtastic"/>
              <a:ea typeface="+mn-ea"/>
              <a:cs typeface="+mn-cs"/>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1"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rot="1287118">
            <a:off x="9706254" y="4859476"/>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txBody>
            <a:bodyPr/>
            <a:lstStyle/>
            <a:p>
              <a:endParaRPr lang="en-CA"/>
            </a:p>
          </p:txBody>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81823" y="4343913"/>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txBody>
            <a:bodyPr/>
            <a:lstStyle/>
            <a:p>
              <a:endParaRPr lang="en-CA"/>
            </a:p>
          </p:txBody>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297757" y="211637"/>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txBody>
          <a:bodyPr/>
          <a:lstStyle/>
          <a:p>
            <a:endParaRPr lang="en-CA"/>
          </a:p>
        </p:txBody>
      </p:sp>
      <p:sp>
        <p:nvSpPr>
          <p:cNvPr id="10" name="Freeform 10"/>
          <p:cNvSpPr/>
          <p:nvPr/>
        </p:nvSpPr>
        <p:spPr>
          <a:xfrm>
            <a:off x="14668708" y="-513692"/>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txBody>
          <a:bodyPr/>
          <a:lstStyle/>
          <a:p>
            <a:endParaRPr lang="en-CA"/>
          </a:p>
        </p:txBody>
      </p:sp>
      <p:grpSp>
        <p:nvGrpSpPr>
          <p:cNvPr id="11" name="Group 11"/>
          <p:cNvGrpSpPr/>
          <p:nvPr/>
        </p:nvGrpSpPr>
        <p:grpSpPr>
          <a:xfrm>
            <a:off x="12282576" y="8062847"/>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248461" y="854237"/>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txBody>
          <a:bodyPr/>
          <a:lstStyle/>
          <a:p>
            <a:endParaRPr lang="en-CA"/>
          </a:p>
        </p:txBody>
      </p:sp>
      <p:sp>
        <p:nvSpPr>
          <p:cNvPr id="15" name="TextBox 15"/>
          <p:cNvSpPr txBox="1"/>
          <p:nvPr/>
        </p:nvSpPr>
        <p:spPr>
          <a:xfrm>
            <a:off x="1287137" y="2167064"/>
            <a:ext cx="8299920" cy="1205458"/>
          </a:xfrm>
          <a:prstGeom prst="rect">
            <a:avLst/>
          </a:prstGeom>
        </p:spPr>
        <p:txBody>
          <a:bodyPr lIns="0" tIns="0" rIns="0" bIns="0" rtlCol="0" anchor="t">
            <a:spAutoFit/>
          </a:bodyPr>
          <a:lstStyle/>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16" name="Freeform 16"/>
          <p:cNvSpPr/>
          <p:nvPr/>
        </p:nvSpPr>
        <p:spPr>
          <a:xfrm rot="-465425" flipH="1">
            <a:off x="888531" y="177033"/>
            <a:ext cx="2640827" cy="1703333"/>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7" name="Freeform 17"/>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8" name="Freeform 18"/>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9" name="TextBox 19"/>
          <p:cNvSpPr txBox="1"/>
          <p:nvPr/>
        </p:nvSpPr>
        <p:spPr>
          <a:xfrm>
            <a:off x="1287137" y="3923607"/>
            <a:ext cx="8299920" cy="5475858"/>
          </a:xfrm>
          <a:prstGeom prst="rect">
            <a:avLst/>
          </a:prstGeom>
        </p:spPr>
        <p:txBody>
          <a:bodyPr lIns="0" tIns="0" rIns="0" bIns="0" rtlCol="0" anchor="t">
            <a:spAutoFit/>
          </a:bodyPr>
          <a:lstStyle/>
          <a:p>
            <a:pPr>
              <a:lnSpc>
                <a:spcPts val="6075"/>
              </a:lnSpc>
            </a:pPr>
            <a:r>
              <a:rPr lang="en-US" sz="6199">
                <a:solidFill>
                  <a:srgbClr val="0078AE"/>
                </a:solidFill>
                <a:latin typeface="Funtastic"/>
              </a:rPr>
              <a:t>Mindful Eating and </a:t>
            </a:r>
          </a:p>
          <a:p>
            <a:pPr>
              <a:lnSpc>
                <a:spcPts val="6075"/>
              </a:lnSpc>
            </a:pPr>
            <a:r>
              <a:rPr lang="en-US" sz="6199">
                <a:solidFill>
                  <a:srgbClr val="0078AE"/>
                </a:solidFill>
                <a:latin typeface="Funtastic"/>
              </a:rPr>
              <a:t>Listening to Body Signals</a:t>
            </a:r>
          </a:p>
          <a:p>
            <a:pPr>
              <a:lnSpc>
                <a:spcPts val="6075"/>
              </a:lnSpc>
            </a:pPr>
            <a:endParaRPr lang="en-US" sz="6199">
              <a:solidFill>
                <a:srgbClr val="0078AE"/>
              </a:solidFill>
              <a:latin typeface="Funtastic"/>
            </a:endParaRPr>
          </a:p>
          <a:p>
            <a:pPr>
              <a:lnSpc>
                <a:spcPts val="6075"/>
              </a:lnSpc>
            </a:pPr>
            <a:endParaRPr lang="en-US" sz="6199">
              <a:solidFill>
                <a:srgbClr val="0078AE"/>
              </a:solidFill>
              <a:latin typeface="Funtastic"/>
            </a:endParaRPr>
          </a:p>
          <a:p>
            <a:pPr>
              <a:lnSpc>
                <a:spcPts val="6075"/>
              </a:lnSpc>
            </a:pPr>
            <a:endParaRPr lang="en-US" sz="6199">
              <a:solidFill>
                <a:srgbClr val="0078AE"/>
              </a:solidFill>
              <a:latin typeface="Funtastic"/>
            </a:endParaRPr>
          </a:p>
          <a:p>
            <a:pPr marL="0" lvl="0" indent="0">
              <a:lnSpc>
                <a:spcPts val="6075"/>
              </a:lnSpc>
              <a:spcBef>
                <a:spcPct val="0"/>
              </a:spcBef>
            </a:pPr>
            <a:endParaRPr lang="en-US" sz="6199">
              <a:solidFill>
                <a:srgbClr val="0078AE"/>
              </a:solidFill>
              <a:latin typeface="Funtastic"/>
            </a:endParaRPr>
          </a:p>
        </p:txBody>
      </p:sp>
      <p:sp>
        <p:nvSpPr>
          <p:cNvPr id="20" name="Freeform 20"/>
          <p:cNvSpPr/>
          <p:nvPr/>
        </p:nvSpPr>
        <p:spPr>
          <a:xfrm>
            <a:off x="405097" y="8389864"/>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txBody>
          <a:bodyPr/>
          <a:lstStyle/>
          <a:p>
            <a:endParaRPr lang="en-CA"/>
          </a:p>
        </p:txBody>
      </p:sp>
      <p:pic>
        <p:nvPicPr>
          <p:cNvPr id="22" name="Picture 21">
            <a:extLst>
              <a:ext uri="{FF2B5EF4-FFF2-40B4-BE49-F238E27FC236}">
                <a16:creationId xmlns:a16="http://schemas.microsoft.com/office/drawing/2014/main" id="{8DF892CB-8171-9151-67EB-104E333BB423}"/>
              </a:ext>
            </a:extLst>
          </p:cNvPr>
          <p:cNvPicPr>
            <a:picLocks noChangeAspect="1"/>
          </p:cNvPicPr>
          <p:nvPr/>
        </p:nvPicPr>
        <p:blipFill>
          <a:blip r:embed="rId14"/>
          <a:stretch>
            <a:fillRect/>
          </a:stretch>
        </p:blipFill>
        <p:spPr>
          <a:xfrm>
            <a:off x="12043936" y="9140845"/>
            <a:ext cx="5010150" cy="971550"/>
          </a:xfrm>
          <a:prstGeom prst="rect">
            <a:avLst/>
          </a:prstGeom>
        </p:spPr>
      </p:pic>
      <p:sp>
        <p:nvSpPr>
          <p:cNvPr id="24" name="TextBox 19">
            <a:extLst>
              <a:ext uri="{FF2B5EF4-FFF2-40B4-BE49-F238E27FC236}">
                <a16:creationId xmlns:a16="http://schemas.microsoft.com/office/drawing/2014/main" id="{7005DC7E-10E9-7E89-BAFD-343E6346D591}"/>
              </a:ext>
            </a:extLst>
          </p:cNvPr>
          <p:cNvSpPr txBox="1"/>
          <p:nvPr/>
        </p:nvSpPr>
        <p:spPr>
          <a:xfrm>
            <a:off x="1321251" y="7659459"/>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September 2025</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144000" y="368556"/>
            <a:ext cx="9658964" cy="649874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txBody>
          <a:bodyPr/>
          <a:lstStyle/>
          <a:p>
            <a:endParaRPr lang="en-CA"/>
          </a:p>
        </p:txBody>
      </p:sp>
      <p:sp>
        <p:nvSpPr>
          <p:cNvPr id="4" name="Freeform 4"/>
          <p:cNvSpPr/>
          <p:nvPr/>
        </p:nvSpPr>
        <p:spPr>
          <a:xfrm>
            <a:off x="9302660" y="6892173"/>
            <a:ext cx="3215928"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txBody>
          <a:bodyPr/>
          <a:lstStyle/>
          <a:p>
            <a:endParaRPr lang="en-CA"/>
          </a:p>
        </p:txBody>
      </p:sp>
      <p:sp>
        <p:nvSpPr>
          <p:cNvPr id="5" name="Freeform 5"/>
          <p:cNvSpPr/>
          <p:nvPr/>
        </p:nvSpPr>
        <p:spPr>
          <a:xfrm>
            <a:off x="8833991" y="56283"/>
            <a:ext cx="10278983" cy="6936995"/>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txBody>
          <a:bodyPr/>
          <a:lstStyle/>
          <a:p>
            <a:endParaRPr lang="en-CA"/>
          </a:p>
        </p:txBody>
      </p:sp>
      <p:sp>
        <p:nvSpPr>
          <p:cNvPr id="6" name="Freeform 6"/>
          <p:cNvSpPr/>
          <p:nvPr/>
        </p:nvSpPr>
        <p:spPr>
          <a:xfrm>
            <a:off x="13025358" y="6892173"/>
            <a:ext cx="3215928"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txBody>
          <a:bodyPr/>
          <a:lstStyle/>
          <a:p>
            <a:endParaRPr lang="en-CA"/>
          </a:p>
        </p:txBody>
      </p:sp>
      <p:sp>
        <p:nvSpPr>
          <p:cNvPr id="7" name="Freeform 7"/>
          <p:cNvSpPr/>
          <p:nvPr/>
        </p:nvSpPr>
        <p:spPr>
          <a:xfrm>
            <a:off x="8530938" y="3222754"/>
            <a:ext cx="3215928"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txBody>
          <a:bodyPr/>
          <a:lstStyle/>
          <a:p>
            <a:endParaRPr lang="en-CA"/>
          </a:p>
        </p:txBody>
      </p:sp>
      <p:sp>
        <p:nvSpPr>
          <p:cNvPr id="8" name="TextBox 8"/>
          <p:cNvSpPr txBox="1"/>
          <p:nvPr/>
        </p:nvSpPr>
        <p:spPr>
          <a:xfrm>
            <a:off x="-438445" y="713836"/>
            <a:ext cx="12198105" cy="961802"/>
          </a:xfrm>
          <a:prstGeom prst="rect">
            <a:avLst/>
          </a:prstGeom>
        </p:spPr>
        <p:txBody>
          <a:bodyPr wrap="square" lIns="0" tIns="0" rIns="0" bIns="0" rtlCol="0" anchor="t">
            <a:spAutoFit/>
          </a:bodyPr>
          <a:lstStyle/>
          <a:p>
            <a:pPr algn="ctr">
              <a:lnSpc>
                <a:spcPts val="8413"/>
              </a:lnSpc>
              <a:spcBef>
                <a:spcPct val="0"/>
              </a:spcBef>
            </a:pPr>
            <a:r>
              <a:rPr lang="en-US" sz="6000" spc="120">
                <a:solidFill>
                  <a:srgbClr val="0078AE"/>
                </a:solidFill>
                <a:latin typeface="Funtastic"/>
              </a:rPr>
              <a:t>Territorial Acknowledgment</a:t>
            </a:r>
          </a:p>
        </p:txBody>
      </p:sp>
      <p:sp>
        <p:nvSpPr>
          <p:cNvPr id="9" name="TextBox 9"/>
          <p:cNvSpPr txBox="1"/>
          <p:nvPr/>
        </p:nvSpPr>
        <p:spPr>
          <a:xfrm>
            <a:off x="813138" y="2044569"/>
            <a:ext cx="6953374" cy="3299280"/>
          </a:xfrm>
          <a:prstGeom prst="rect">
            <a:avLst/>
          </a:prstGeom>
        </p:spPr>
        <p:txBody>
          <a:bodyPr lIns="0" tIns="0" rIns="0" bIns="0" rtlCol="0" anchor="t">
            <a:spAutoFit/>
          </a:bodyPr>
          <a:lstStyle/>
          <a:p>
            <a:pPr marL="0" lvl="1" indent="0" algn="ctr">
              <a:lnSpc>
                <a:spcPts val="4357"/>
              </a:lnSpc>
              <a:spcBef>
                <a:spcPct val="0"/>
              </a:spcBef>
            </a:pPr>
            <a:r>
              <a:rPr lang="en-US" sz="2904"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38" y="5532942"/>
            <a:ext cx="7717801" cy="4247861"/>
          </a:xfrm>
          <a:prstGeom prst="rect">
            <a:avLst/>
          </a:prstGeom>
        </p:spPr>
        <p:txBody>
          <a:bodyPr lIns="0" tIns="0" rIns="0" bIns="0" rtlCol="0" anchor="t">
            <a:spAutoFit/>
          </a:bodyPr>
          <a:lstStyle/>
          <a:p>
            <a:pPr algn="ctr">
              <a:lnSpc>
                <a:spcPts val="4207"/>
              </a:lnSpc>
              <a:spcBef>
                <a:spcPct val="0"/>
              </a:spcBef>
            </a:pPr>
            <a:r>
              <a:rPr lang="en-US" sz="2504" spc="125">
                <a:solidFill>
                  <a:srgbClr val="545454"/>
                </a:solidFill>
                <a:latin typeface="Arimo"/>
              </a:rPr>
              <a:t>Vancouver Coastal Health is committed to delivering exceptional care to 1.2 million people, including the First Nations, Métis and Inuit, within the traditional territories of the Heiltsuk, </a:t>
            </a:r>
            <a:r>
              <a:rPr lang="en-US" sz="2504" spc="125" err="1">
                <a:solidFill>
                  <a:srgbClr val="545454"/>
                </a:solidFill>
                <a:latin typeface="Arimo"/>
              </a:rPr>
              <a:t>Kitasoo-Xai'xais</a:t>
            </a:r>
            <a:r>
              <a:rPr lang="en-US" sz="2504" spc="125">
                <a:solidFill>
                  <a:srgbClr val="545454"/>
                </a:solidFill>
                <a:latin typeface="Arimo"/>
              </a:rPr>
              <a:t>, Lil'wat, Musqueam, N'Quatqua, </a:t>
            </a:r>
            <a:r>
              <a:rPr lang="en-US" sz="2504" spc="125" err="1">
                <a:solidFill>
                  <a:srgbClr val="545454"/>
                </a:solidFill>
                <a:latin typeface="Arimo"/>
              </a:rPr>
              <a:t>Nuxalk</a:t>
            </a:r>
            <a:r>
              <a:rPr lang="en-US" sz="2504" spc="125">
                <a:solidFill>
                  <a:srgbClr val="545454"/>
                </a:solidFill>
                <a:latin typeface="Arimo"/>
              </a:rPr>
              <a:t>, Samahquam, </a:t>
            </a:r>
            <a:r>
              <a:rPr lang="en-US" sz="2504" spc="125" err="1">
                <a:solidFill>
                  <a:srgbClr val="545454"/>
                </a:solidFill>
                <a:latin typeface="Arimo"/>
              </a:rPr>
              <a:t>shíshálh</a:t>
            </a:r>
            <a:r>
              <a:rPr lang="en-US" sz="2504" spc="125">
                <a:solidFill>
                  <a:srgbClr val="545454"/>
                </a:solidFill>
                <a:latin typeface="Arimo"/>
              </a:rPr>
              <a:t>, Skatin, Squamish, </a:t>
            </a:r>
            <a:r>
              <a:rPr lang="en-US" sz="2504" spc="125" err="1">
                <a:solidFill>
                  <a:srgbClr val="545454"/>
                </a:solidFill>
                <a:latin typeface="Arimo"/>
              </a:rPr>
              <a:t>Tla'amin</a:t>
            </a:r>
            <a:r>
              <a:rPr lang="en-US" sz="2504" spc="125">
                <a:solidFill>
                  <a:srgbClr val="545454"/>
                </a:solidFill>
                <a:latin typeface="Arimo"/>
              </a:rPr>
              <a:t>, Tsleil-Waututh, Wuikinuxv, and Xa'xtsa. </a:t>
            </a:r>
          </a:p>
        </p:txBody>
      </p:sp>
      <p:sp>
        <p:nvSpPr>
          <p:cNvPr id="11" name="AutoShape 11"/>
          <p:cNvSpPr/>
          <p:nvPr/>
        </p:nvSpPr>
        <p:spPr>
          <a:xfrm flipV="1">
            <a:off x="11387202" y="6080193"/>
            <a:ext cx="2937540" cy="787111"/>
          </a:xfrm>
          <a:prstGeom prst="line">
            <a:avLst/>
          </a:prstGeom>
          <a:ln w="38100" cap="flat">
            <a:solidFill>
              <a:srgbClr val="000000"/>
            </a:solidFill>
            <a:prstDash val="solid"/>
            <a:headEnd type="none" w="sm" len="sm"/>
            <a:tailEnd type="none" w="sm" len="sm"/>
          </a:ln>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4" name="Freeform 4"/>
          <p:cNvSpPr/>
          <p:nvPr/>
        </p:nvSpPr>
        <p:spPr>
          <a:xfrm>
            <a:off x="658581" y="194310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txBody>
          <a:bodyPr/>
          <a:lstStyle/>
          <a:p>
            <a:endParaRPr lang="en-CA"/>
          </a:p>
        </p:txBody>
      </p:sp>
      <p:sp>
        <p:nvSpPr>
          <p:cNvPr id="5" name="Freeform 5"/>
          <p:cNvSpPr/>
          <p:nvPr/>
        </p:nvSpPr>
        <p:spPr>
          <a:xfrm>
            <a:off x="14806419" y="5503079"/>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a:off x="14090084" y="12573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txBody>
          <a:bodyPr/>
          <a:lstStyle/>
          <a:p>
            <a:endParaRPr lang="en-CA"/>
          </a:p>
        </p:txBody>
      </p:sp>
      <p:sp>
        <p:nvSpPr>
          <p:cNvPr id="7" name="TextBox 7"/>
          <p:cNvSpPr txBox="1"/>
          <p:nvPr/>
        </p:nvSpPr>
        <p:spPr>
          <a:xfrm>
            <a:off x="4503838" y="1790928"/>
            <a:ext cx="9282379" cy="4342945"/>
          </a:xfrm>
          <a:prstGeom prst="rect">
            <a:avLst/>
          </a:prstGeom>
        </p:spPr>
        <p:txBody>
          <a:bodyPr lIns="0" tIns="0" rIns="0" bIns="0" rtlCol="0" anchor="t">
            <a:spAutoFit/>
          </a:bodyPr>
          <a:lstStyle/>
          <a:p>
            <a:pPr algn="ctr">
              <a:lnSpc>
                <a:spcPts val="8425"/>
              </a:lnSpc>
            </a:pPr>
            <a:r>
              <a:rPr lang="en-US" sz="6000">
                <a:solidFill>
                  <a:srgbClr val="0078AE"/>
                </a:solidFill>
                <a:latin typeface="Funtastic"/>
              </a:rPr>
              <a:t>Check in:</a:t>
            </a:r>
          </a:p>
          <a:p>
            <a:pPr algn="ctr">
              <a:lnSpc>
                <a:spcPts val="8425"/>
              </a:lnSpc>
            </a:pPr>
            <a:endParaRPr lang="en-US" sz="6000">
              <a:solidFill>
                <a:srgbClr val="0078AE"/>
              </a:solidFill>
              <a:latin typeface="Funtastic"/>
            </a:endParaRPr>
          </a:p>
          <a:p>
            <a:pPr algn="ctr">
              <a:lnSpc>
                <a:spcPts val="8425"/>
              </a:lnSpc>
              <a:spcBef>
                <a:spcPct val="0"/>
              </a:spcBef>
            </a:pPr>
            <a:r>
              <a:rPr lang="en-US" sz="6000">
                <a:solidFill>
                  <a:srgbClr val="0078AE"/>
                </a:solidFill>
                <a:latin typeface="Funtastic"/>
              </a:rPr>
              <a:t>How are you feeling </a:t>
            </a:r>
          </a:p>
          <a:p>
            <a:pPr algn="ctr">
              <a:lnSpc>
                <a:spcPts val="8425"/>
              </a:lnSpc>
              <a:spcBef>
                <a:spcPct val="0"/>
              </a:spcBef>
            </a:pPr>
            <a:r>
              <a:rPr lang="en-US" sz="6000">
                <a:solidFill>
                  <a:srgbClr val="0078AE"/>
                </a:solidFill>
                <a:latin typeface="Funtastic"/>
              </a:rPr>
              <a:t>right now?  </a:t>
            </a:r>
            <a:endParaRPr lang="en-US"/>
          </a:p>
        </p:txBody>
      </p:sp>
      <p:sp>
        <p:nvSpPr>
          <p:cNvPr id="8" name="TextBox 8"/>
          <p:cNvSpPr txBox="1"/>
          <p:nvPr/>
        </p:nvSpPr>
        <p:spPr>
          <a:xfrm>
            <a:off x="5887413" y="7912111"/>
            <a:ext cx="6513173" cy="577081"/>
          </a:xfrm>
          <a:prstGeom prst="rect">
            <a:avLst/>
          </a:prstGeom>
        </p:spPr>
        <p:txBody>
          <a:bodyPr lIns="0" tIns="0" rIns="0" bIns="0" rtlCol="0" anchor="t">
            <a:spAutoFit/>
          </a:bodyPr>
          <a:lstStyle/>
          <a:p>
            <a:pPr marL="0" lvl="1" algn="ctr">
              <a:lnSpc>
                <a:spcPts val="4507"/>
              </a:lnSpc>
              <a:spcBef>
                <a:spcPct val="0"/>
              </a:spcBef>
            </a:pPr>
            <a:r>
              <a:rPr lang="en-US" sz="5400" spc="150">
                <a:solidFill>
                  <a:srgbClr val="0078AE"/>
                </a:solidFill>
                <a:latin typeface="Funtastic"/>
              </a:rPr>
              <a:t>Let's find out!</a:t>
            </a:r>
            <a:endParaRPr lang="en-US" sz="5400" spc="150">
              <a:solidFill>
                <a:srgbClr val="0078AE"/>
              </a:solidFill>
              <a:latin typeface="Funtastic"/>
              <a:cs typeface="อีฟดอวอิ้ง"/>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
          <p:cNvSpPr/>
          <p:nvPr/>
        </p:nvSpPr>
        <p:spPr>
          <a:xfrm>
            <a:off x="0" y="158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4"/>
          <p:cNvSpPr txBox="1"/>
          <p:nvPr/>
        </p:nvSpPr>
        <p:spPr>
          <a:xfrm>
            <a:off x="4591951" y="194583"/>
            <a:ext cx="9282379" cy="1680460"/>
          </a:xfrm>
          <a:prstGeom prst="rect">
            <a:avLst/>
          </a:prstGeom>
          <a:noFill/>
          <a:ln>
            <a:noFill/>
          </a:ln>
        </p:spPr>
        <p:txBody>
          <a:bodyPr spcFirstLastPara="1" wrap="square" lIns="0" tIns="0" rIns="0" bIns="0" anchor="t" anchorCtr="0">
            <a:spAutoFit/>
          </a:bodyPr>
          <a:lstStyle/>
          <a:p>
            <a:pPr algn="ctr">
              <a:lnSpc>
                <a:spcPct val="140019"/>
              </a:lnSpc>
            </a:pPr>
            <a:r>
              <a:rPr lang="en-US" sz="6000" b="1">
                <a:solidFill>
                  <a:srgbClr val="0078AE"/>
                </a:solidFill>
                <a:latin typeface="Funtastic"/>
                <a:ea typeface="Arial"/>
                <a:cs typeface="Arial"/>
                <a:sym typeface="Arial"/>
              </a:rPr>
              <a:t>Move to the Wall </a:t>
            </a:r>
            <a:endParaRPr lang="en-US" b="1">
              <a:latin typeface="Funtastic"/>
              <a:ea typeface="Calibri"/>
              <a:cs typeface="Calibri"/>
            </a:endParaRPr>
          </a:p>
          <a:p>
            <a:pPr marL="0" marR="0" lvl="0" indent="0" algn="ctr" rtl="0">
              <a:lnSpc>
                <a:spcPct val="140019"/>
              </a:lnSpc>
              <a:spcBef>
                <a:spcPts val="0"/>
              </a:spcBef>
              <a:spcAft>
                <a:spcPts val="0"/>
              </a:spcAft>
              <a:buNone/>
            </a:pPr>
            <a:endParaRPr/>
          </a:p>
        </p:txBody>
      </p:sp>
      <p:sp>
        <p:nvSpPr>
          <p:cNvPr id="2" name="Google Shape;240;p9">
            <a:extLst>
              <a:ext uri="{FF2B5EF4-FFF2-40B4-BE49-F238E27FC236}">
                <a16:creationId xmlns:a16="http://schemas.microsoft.com/office/drawing/2014/main" id="{ACC22C5A-A44B-7842-F700-A3BF092CF605}"/>
              </a:ext>
            </a:extLst>
          </p:cNvPr>
          <p:cNvSpPr/>
          <p:nvPr/>
        </p:nvSpPr>
        <p:spPr>
          <a:xfrm>
            <a:off x="249691" y="-177923"/>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13;g2b5b203ce03_0_0">
            <a:extLst>
              <a:ext uri="{FF2B5EF4-FFF2-40B4-BE49-F238E27FC236}">
                <a16:creationId xmlns:a16="http://schemas.microsoft.com/office/drawing/2014/main" id="{44346C38-638D-699F-64B2-FAC17427358E}"/>
              </a:ext>
            </a:extLst>
          </p:cNvPr>
          <p:cNvSpPr/>
          <p:nvPr/>
        </p:nvSpPr>
        <p:spPr>
          <a:xfrm>
            <a:off x="15468868" y="194625"/>
            <a:ext cx="2689899" cy="2943802"/>
          </a:xfrm>
          <a:custGeom>
            <a:avLst/>
            <a:gdLst/>
            <a:ahLst/>
            <a:cxnLst/>
            <a:rect l="l" t="t" r="r" b="b"/>
            <a:pathLst>
              <a:path w="2689899" h="2943802" extrusionOk="0">
                <a:moveTo>
                  <a:pt x="0" y="0"/>
                </a:moveTo>
                <a:lnTo>
                  <a:pt x="2689899" y="0"/>
                </a:lnTo>
                <a:lnTo>
                  <a:pt x="2689899" y="2943802"/>
                </a:lnTo>
                <a:lnTo>
                  <a:pt x="0" y="29438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F17AAB59-2347-F245-27A8-79A585BC993A}"/>
              </a:ext>
            </a:extLst>
          </p:cNvPr>
          <p:cNvSpPr txBox="1"/>
          <p:nvPr/>
        </p:nvSpPr>
        <p:spPr>
          <a:xfrm>
            <a:off x="3182841" y="4982460"/>
            <a:ext cx="13179991" cy="4278094"/>
          </a:xfrm>
          <a:prstGeom prst="rect">
            <a:avLst/>
          </a:prstGeom>
          <a:noFill/>
          <a:ln>
            <a:noFill/>
          </a:ln>
        </p:spPr>
        <p:txBody>
          <a:bodyPr wrap="square" lIns="91440" tIns="45720" rIns="91440" bIns="45720" rtlCol="0" anchor="t">
            <a:spAutoFit/>
          </a:bodyPr>
          <a:lstStyle/>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body feel like it has lots of energy? </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tired? </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body feel calm?</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thirsty?</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brain feel ready to learn?</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happy?</a:t>
            </a:r>
          </a:p>
          <a:p>
            <a:endParaRPr lang="en-US" sz="3200">
              <a:solidFill>
                <a:schemeClr val="tx1">
                  <a:lumMod val="50000"/>
                  <a:lumOff val="50000"/>
                </a:schemeClr>
              </a:solidFill>
              <a:latin typeface="อีฟดอวอิ้ง"/>
              <a:cs typeface="Calibri"/>
            </a:endParaRPr>
          </a:p>
        </p:txBody>
      </p:sp>
      <p:sp>
        <p:nvSpPr>
          <p:cNvPr id="7" name="TextBox 6">
            <a:extLst>
              <a:ext uri="{FF2B5EF4-FFF2-40B4-BE49-F238E27FC236}">
                <a16:creationId xmlns:a16="http://schemas.microsoft.com/office/drawing/2014/main" id="{641C6B7E-F03F-9FB9-7872-A63F9FE5D391}"/>
              </a:ext>
            </a:extLst>
          </p:cNvPr>
          <p:cNvSpPr txBox="1"/>
          <p:nvPr/>
        </p:nvSpPr>
        <p:spPr>
          <a:xfrm>
            <a:off x="504490" y="5206564"/>
            <a:ext cx="1956459" cy="1015663"/>
          </a:xfrm>
          <a:prstGeom prst="rect">
            <a:avLst/>
          </a:prstGeom>
          <a:noFill/>
        </p:spPr>
        <p:txBody>
          <a:bodyPr wrap="square" lIns="91440" tIns="45720" rIns="91440" bIns="45720" rtlCol="0" anchor="t">
            <a:spAutoFit/>
          </a:bodyPr>
          <a:lstStyle/>
          <a:p>
            <a:r>
              <a:rPr lang="en-US" sz="6000" b="1">
                <a:solidFill>
                  <a:srgbClr val="0078AE"/>
                </a:solidFill>
                <a:latin typeface="Funtastic"/>
                <a:ea typeface="Arial"/>
                <a:cs typeface="Arial"/>
                <a:sym typeface="Arial"/>
              </a:rPr>
              <a:t>YES</a:t>
            </a:r>
            <a:endParaRPr lang="en-CA" sz="6000" b="1">
              <a:latin typeface="Funtastic"/>
            </a:endParaRPr>
          </a:p>
        </p:txBody>
      </p:sp>
      <p:sp>
        <p:nvSpPr>
          <p:cNvPr id="8" name="TextBox 7">
            <a:extLst>
              <a:ext uri="{FF2B5EF4-FFF2-40B4-BE49-F238E27FC236}">
                <a16:creationId xmlns:a16="http://schemas.microsoft.com/office/drawing/2014/main" id="{4C1C61BA-4374-CA99-2305-3A43AE205AB9}"/>
              </a:ext>
            </a:extLst>
          </p:cNvPr>
          <p:cNvSpPr txBox="1"/>
          <p:nvPr/>
        </p:nvSpPr>
        <p:spPr>
          <a:xfrm>
            <a:off x="16355147" y="4991121"/>
            <a:ext cx="1404756" cy="1292662"/>
          </a:xfrm>
          <a:prstGeom prst="rect">
            <a:avLst/>
          </a:prstGeom>
          <a:noFill/>
        </p:spPr>
        <p:txBody>
          <a:bodyPr wrap="square" lIns="91440" tIns="45720" rIns="91440" bIns="45720" rtlCol="0" anchor="t">
            <a:spAutoFit/>
          </a:bodyPr>
          <a:lstStyle/>
          <a:p>
            <a:r>
              <a:rPr lang="en-US" sz="6000" b="1">
                <a:solidFill>
                  <a:srgbClr val="0078AE"/>
                </a:solidFill>
                <a:latin typeface="Funtastic"/>
                <a:ea typeface="Arial"/>
                <a:cs typeface="Arial"/>
                <a:sym typeface="Arial"/>
              </a:rPr>
              <a:t>NO</a:t>
            </a:r>
            <a:endParaRPr lang="en-CA" sz="6000" b="1">
              <a:latin typeface="Funtastic"/>
            </a:endParaRPr>
          </a:p>
          <a:p>
            <a:endParaRPr lang="en-CA"/>
          </a:p>
        </p:txBody>
      </p:sp>
      <p:sp>
        <p:nvSpPr>
          <p:cNvPr id="9" name="TextBox 8">
            <a:extLst>
              <a:ext uri="{FF2B5EF4-FFF2-40B4-BE49-F238E27FC236}">
                <a16:creationId xmlns:a16="http://schemas.microsoft.com/office/drawing/2014/main" id="{8FE8BD0D-79DF-FA19-45BC-63A40E7B3527}"/>
              </a:ext>
            </a:extLst>
          </p:cNvPr>
          <p:cNvSpPr txBox="1"/>
          <p:nvPr/>
        </p:nvSpPr>
        <p:spPr>
          <a:xfrm>
            <a:off x="3188677" y="2271578"/>
            <a:ext cx="12531218" cy="2308324"/>
          </a:xfrm>
          <a:prstGeom prst="rect">
            <a:avLst/>
          </a:prstGeom>
          <a:noFill/>
        </p:spPr>
        <p:txBody>
          <a:bodyPr wrap="square" lIns="91440" tIns="45720" rIns="91440" bIns="45720" rtlCol="0" anchor="t">
            <a:spAutoFit/>
          </a:bodyPr>
          <a:lstStyle/>
          <a:p>
            <a:r>
              <a:rPr lang="en-US" sz="3600">
                <a:solidFill>
                  <a:schemeClr val="tx1">
                    <a:lumMod val="50000"/>
                    <a:lumOff val="50000"/>
                  </a:schemeClr>
                </a:solidFill>
                <a:latin typeface="อีฟดอวอิ้ง"/>
                <a:cs typeface="อีฟดอวอิ้ง"/>
              </a:rPr>
              <a:t>One side of the classroom is designated as the YES zone</a:t>
            </a:r>
          </a:p>
          <a:p>
            <a:r>
              <a:rPr lang="en-US" sz="3600">
                <a:solidFill>
                  <a:schemeClr val="tx1">
                    <a:lumMod val="50000"/>
                    <a:lumOff val="50000"/>
                  </a:schemeClr>
                </a:solidFill>
                <a:latin typeface="อีฟดอวอิ้ง"/>
                <a:cs typeface="อีฟดอวอิ้ง"/>
              </a:rPr>
              <a:t>Other side of the classroom is designate as the NO zone</a:t>
            </a:r>
          </a:p>
          <a:p>
            <a:endParaRPr lang="en-US" sz="3600">
              <a:solidFill>
                <a:schemeClr val="tx1">
                  <a:lumMod val="50000"/>
                  <a:lumOff val="50000"/>
                </a:schemeClr>
              </a:solidFill>
              <a:latin typeface="อีฟดอวอิ้ง"/>
              <a:cs typeface="Calibri"/>
            </a:endParaRPr>
          </a:p>
          <a:p>
            <a:r>
              <a:rPr lang="en-US" sz="3600">
                <a:solidFill>
                  <a:schemeClr val="tx1">
                    <a:lumMod val="50000"/>
                    <a:lumOff val="50000"/>
                  </a:schemeClr>
                </a:solidFill>
                <a:latin typeface="อีฟดอวอิ้ง"/>
                <a:cs typeface="อีฟดอวอิ้ง"/>
              </a:rPr>
              <a:t>Move to the ZONE that matches how you feel right now….</a:t>
            </a:r>
            <a:endParaRPr lang="en-CA" sz="3600">
              <a:solidFill>
                <a:schemeClr val="tx1">
                  <a:lumMod val="50000"/>
                  <a:lumOff val="50000"/>
                </a:schemeClr>
              </a:solidFill>
              <a:latin typeface="อีฟดอวอิ้ง"/>
              <a:cs typeface="อีฟดอวอิ้ง"/>
            </a:endParaRPr>
          </a:p>
        </p:txBody>
      </p:sp>
    </p:spTree>
    <p:extLst>
      <p:ext uri="{BB962C8B-B14F-4D97-AF65-F5344CB8AC3E}">
        <p14:creationId xmlns:p14="http://schemas.microsoft.com/office/powerpoint/2010/main" val="309801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0181777" y="204377"/>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9487021">
            <a:off x="11446743" y="5500922"/>
            <a:ext cx="6330159" cy="5166992"/>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5400000">
            <a:off x="11653688" y="1078598"/>
            <a:ext cx="3791419" cy="3091586"/>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txBody>
          <a:bodyPr/>
          <a:lstStyle/>
          <a:p>
            <a:endParaRPr lang="en-CA"/>
          </a:p>
        </p:txBody>
      </p:sp>
      <p:sp>
        <p:nvSpPr>
          <p:cNvPr id="6" name="Freeform 6"/>
          <p:cNvSpPr/>
          <p:nvPr/>
        </p:nvSpPr>
        <p:spPr>
          <a:xfrm rot="-2784060">
            <a:off x="-316932" y="2989439"/>
            <a:ext cx="7579200" cy="6186522"/>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rot="-2784060">
            <a:off x="3529103" y="4317343"/>
            <a:ext cx="1400167" cy="1489540"/>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rot="-1253015">
            <a:off x="3260276" y="2842771"/>
            <a:ext cx="2098025" cy="192756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Freeform 9"/>
          <p:cNvSpPr/>
          <p:nvPr/>
        </p:nvSpPr>
        <p:spPr>
          <a:xfrm rot="-2784060">
            <a:off x="1923090" y="4385454"/>
            <a:ext cx="1321959" cy="1006341"/>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0" name="Freeform 10"/>
          <p:cNvSpPr/>
          <p:nvPr/>
        </p:nvSpPr>
        <p:spPr>
          <a:xfrm rot="-202342">
            <a:off x="2129637" y="7730084"/>
            <a:ext cx="2297210" cy="1708550"/>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1" name="Freeform 11"/>
          <p:cNvSpPr/>
          <p:nvPr/>
        </p:nvSpPr>
        <p:spPr>
          <a:xfrm>
            <a:off x="1460517" y="5566269"/>
            <a:ext cx="1241711" cy="194397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2" name="Freeform 12"/>
          <p:cNvSpPr/>
          <p:nvPr/>
        </p:nvSpPr>
        <p:spPr>
          <a:xfrm rot="-707161">
            <a:off x="2698229" y="5962161"/>
            <a:ext cx="2569843" cy="1383043"/>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13" name="Freeform 13"/>
          <p:cNvSpPr/>
          <p:nvPr/>
        </p:nvSpPr>
        <p:spPr>
          <a:xfrm rot="4979116">
            <a:off x="13604618" y="6027018"/>
            <a:ext cx="2355723" cy="41148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14" name="Freeform 14"/>
          <p:cNvSpPr/>
          <p:nvPr/>
        </p:nvSpPr>
        <p:spPr>
          <a:xfrm>
            <a:off x="15407517" y="5143500"/>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15" name="Freeform 15"/>
          <p:cNvSpPr/>
          <p:nvPr/>
        </p:nvSpPr>
        <p:spPr>
          <a:xfrm>
            <a:off x="6116237" y="4062964"/>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txBody>
          <a:bodyPr/>
          <a:lstStyle/>
          <a:p>
            <a:endParaRPr lang="en-CA"/>
          </a:p>
        </p:txBody>
      </p:sp>
      <p:sp>
        <p:nvSpPr>
          <p:cNvPr id="16" name="Freeform 16"/>
          <p:cNvSpPr/>
          <p:nvPr/>
        </p:nvSpPr>
        <p:spPr>
          <a:xfrm rot="-10194585">
            <a:off x="13052426" y="4414296"/>
            <a:ext cx="1413132" cy="1794454"/>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CA"/>
          </a:p>
        </p:txBody>
      </p:sp>
      <p:sp>
        <p:nvSpPr>
          <p:cNvPr id="17" name="Freeform 17"/>
          <p:cNvSpPr/>
          <p:nvPr/>
        </p:nvSpPr>
        <p:spPr>
          <a:xfrm rot="1072855">
            <a:off x="5588227" y="5367866"/>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CA"/>
          </a:p>
        </p:txBody>
      </p:sp>
      <p:sp>
        <p:nvSpPr>
          <p:cNvPr id="18" name="Freeform 18"/>
          <p:cNvSpPr/>
          <p:nvPr/>
        </p:nvSpPr>
        <p:spPr>
          <a:xfrm rot="-876772">
            <a:off x="9626826" y="5327579"/>
            <a:ext cx="1587221" cy="396805"/>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CA"/>
          </a:p>
        </p:txBody>
      </p:sp>
      <p:sp>
        <p:nvSpPr>
          <p:cNvPr id="19" name="Freeform 19"/>
          <p:cNvSpPr/>
          <p:nvPr/>
        </p:nvSpPr>
        <p:spPr>
          <a:xfrm rot="1072855">
            <a:off x="9625026" y="7223643"/>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CA"/>
          </a:p>
        </p:txBody>
      </p:sp>
      <p:grpSp>
        <p:nvGrpSpPr>
          <p:cNvPr id="20" name="Group 20"/>
          <p:cNvGrpSpPr/>
          <p:nvPr/>
        </p:nvGrpSpPr>
        <p:grpSpPr>
          <a:xfrm>
            <a:off x="5980583" y="8792501"/>
            <a:ext cx="5510311" cy="712221"/>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22" name="TextBox 22"/>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1049775" y="1393557"/>
            <a:ext cx="882239" cy="88223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CA"/>
          </a:p>
        </p:txBody>
      </p:sp>
      <p:sp>
        <p:nvSpPr>
          <p:cNvPr id="24" name="TextBox 24"/>
          <p:cNvSpPr txBox="1"/>
          <p:nvPr/>
        </p:nvSpPr>
        <p:spPr>
          <a:xfrm>
            <a:off x="677077" y="738206"/>
            <a:ext cx="14934908" cy="1410643"/>
          </a:xfrm>
          <a:prstGeom prst="rect">
            <a:avLst/>
          </a:prstGeom>
        </p:spPr>
        <p:txBody>
          <a:bodyPr lIns="0" tIns="0" rIns="0" bIns="0" rtlCol="0" anchor="t">
            <a:spAutoFit/>
          </a:bodyPr>
          <a:lstStyle/>
          <a:p>
            <a:pPr>
              <a:lnSpc>
                <a:spcPts val="5488"/>
              </a:lnSpc>
            </a:pPr>
            <a:r>
              <a:rPr lang="en-US" sz="5600" spc="112">
                <a:solidFill>
                  <a:srgbClr val="0078AE"/>
                </a:solidFill>
                <a:latin typeface="Funtastic" panose="020B0604020202020204" charset="0"/>
              </a:rPr>
              <a:t>WHAT DOES PHYSICAL</a:t>
            </a:r>
          </a:p>
          <a:p>
            <a:pPr>
              <a:lnSpc>
                <a:spcPts val="5488"/>
              </a:lnSpc>
            </a:pPr>
            <a:r>
              <a:rPr lang="en-US" sz="5600" spc="112">
                <a:solidFill>
                  <a:srgbClr val="0078AE"/>
                </a:solidFill>
                <a:latin typeface="Funtastic" panose="020B0604020202020204" charset="0"/>
              </a:rPr>
              <a:t>HEALTH MEAN TO YOU?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37529" y="190184"/>
            <a:ext cx="2161955" cy="2366024"/>
          </a:xfrm>
          <a:custGeom>
            <a:avLst/>
            <a:gdLst/>
            <a:ahLst/>
            <a:cxnLst/>
            <a:rect l="l" t="t" r="r" b="b"/>
            <a:pathLst>
              <a:path w="2161955" h="2366024">
                <a:moveTo>
                  <a:pt x="0" y="0"/>
                </a:moveTo>
                <a:lnTo>
                  <a:pt x="2161954" y="0"/>
                </a:lnTo>
                <a:lnTo>
                  <a:pt x="2161954"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0291860">
            <a:off x="16638896" y="-87323"/>
            <a:ext cx="1766101" cy="1844492"/>
          </a:xfrm>
          <a:custGeom>
            <a:avLst/>
            <a:gdLst/>
            <a:ahLst/>
            <a:cxnLst/>
            <a:rect l="l" t="t" r="r" b="b"/>
            <a:pathLst>
              <a:path w="1766101" h="1844492">
                <a:moveTo>
                  <a:pt x="0" y="0"/>
                </a:moveTo>
                <a:lnTo>
                  <a:pt x="1766101" y="0"/>
                </a:lnTo>
                <a:lnTo>
                  <a:pt x="1766101" y="1844491"/>
                </a:lnTo>
                <a:lnTo>
                  <a:pt x="0" y="184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028700" y="5097943"/>
            <a:ext cx="4403793" cy="1756012"/>
          </a:xfrm>
          <a:custGeom>
            <a:avLst/>
            <a:gdLst/>
            <a:ahLst/>
            <a:cxnLst/>
            <a:rect l="l" t="t" r="r" b="b"/>
            <a:pathLst>
              <a:path w="4403793" h="1756012">
                <a:moveTo>
                  <a:pt x="0" y="0"/>
                </a:moveTo>
                <a:lnTo>
                  <a:pt x="4403793" y="0"/>
                </a:lnTo>
                <a:lnTo>
                  <a:pt x="4403793" y="1756013"/>
                </a:lnTo>
                <a:lnTo>
                  <a:pt x="0" y="1756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10000865" y="3998840"/>
            <a:ext cx="2810026" cy="2900672"/>
          </a:xfrm>
          <a:custGeom>
            <a:avLst/>
            <a:gdLst/>
            <a:ahLst/>
            <a:cxnLst/>
            <a:rect l="l" t="t" r="r" b="b"/>
            <a:pathLst>
              <a:path w="2810026" h="2900672">
                <a:moveTo>
                  <a:pt x="0" y="0"/>
                </a:moveTo>
                <a:lnTo>
                  <a:pt x="2810027" y="0"/>
                </a:lnTo>
                <a:lnTo>
                  <a:pt x="2810027" y="2900672"/>
                </a:lnTo>
                <a:lnTo>
                  <a:pt x="0" y="2900672"/>
                </a:lnTo>
                <a:lnTo>
                  <a:pt x="0" y="0"/>
                </a:lnTo>
                <a:close/>
              </a:path>
            </a:pathLst>
          </a:custGeom>
          <a:blipFill>
            <a:blip r:embed="rId10"/>
            <a:stretch>
              <a:fillRect/>
            </a:stretch>
          </a:blipFill>
        </p:spPr>
        <p:txBody>
          <a:bodyPr/>
          <a:lstStyle/>
          <a:p>
            <a:endParaRPr lang="en-CA"/>
          </a:p>
        </p:txBody>
      </p:sp>
      <p:sp>
        <p:nvSpPr>
          <p:cNvPr id="7" name="Freeform 7"/>
          <p:cNvSpPr/>
          <p:nvPr/>
        </p:nvSpPr>
        <p:spPr>
          <a:xfrm>
            <a:off x="13914300" y="3168803"/>
            <a:ext cx="2446979" cy="3949394"/>
          </a:xfrm>
          <a:custGeom>
            <a:avLst/>
            <a:gdLst/>
            <a:ahLst/>
            <a:cxnLst/>
            <a:rect l="l" t="t" r="r" b="b"/>
            <a:pathLst>
              <a:path w="2446979" h="3949394">
                <a:moveTo>
                  <a:pt x="0" y="0"/>
                </a:moveTo>
                <a:lnTo>
                  <a:pt x="2446979" y="0"/>
                </a:lnTo>
                <a:lnTo>
                  <a:pt x="2446979" y="3949394"/>
                </a:lnTo>
                <a:lnTo>
                  <a:pt x="0" y="3949394"/>
                </a:lnTo>
                <a:lnTo>
                  <a:pt x="0" y="0"/>
                </a:lnTo>
                <a:close/>
              </a:path>
            </a:pathLst>
          </a:custGeom>
          <a:blipFill>
            <a:blip r:embed="rId11"/>
            <a:stretch>
              <a:fillRect/>
            </a:stretch>
          </a:blipFill>
        </p:spPr>
        <p:txBody>
          <a:bodyPr/>
          <a:lstStyle/>
          <a:p>
            <a:endParaRPr lang="en-CA"/>
          </a:p>
        </p:txBody>
      </p:sp>
      <p:sp>
        <p:nvSpPr>
          <p:cNvPr id="8" name="Freeform 8"/>
          <p:cNvSpPr/>
          <p:nvPr/>
        </p:nvSpPr>
        <p:spPr>
          <a:xfrm>
            <a:off x="6494771" y="3998840"/>
            <a:ext cx="2443816" cy="2900672"/>
          </a:xfrm>
          <a:custGeom>
            <a:avLst/>
            <a:gdLst/>
            <a:ahLst/>
            <a:cxnLst/>
            <a:rect l="l" t="t" r="r" b="b"/>
            <a:pathLst>
              <a:path w="2443816" h="2900672">
                <a:moveTo>
                  <a:pt x="0" y="0"/>
                </a:moveTo>
                <a:lnTo>
                  <a:pt x="2443816" y="0"/>
                </a:lnTo>
                <a:lnTo>
                  <a:pt x="2443816" y="2900672"/>
                </a:lnTo>
                <a:lnTo>
                  <a:pt x="0" y="29006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TextBox 9"/>
          <p:cNvSpPr txBox="1"/>
          <p:nvPr/>
        </p:nvSpPr>
        <p:spPr>
          <a:xfrm>
            <a:off x="3896211" y="1413456"/>
            <a:ext cx="10897579" cy="2078005"/>
          </a:xfrm>
          <a:prstGeom prst="rect">
            <a:avLst/>
          </a:prstGeom>
        </p:spPr>
        <p:txBody>
          <a:bodyPr lIns="0" tIns="0" rIns="0" bIns="0" rtlCol="0" anchor="t">
            <a:spAutoFit/>
          </a:bodyPr>
          <a:lstStyle/>
          <a:p>
            <a:pPr algn="ctr">
              <a:lnSpc>
                <a:spcPts val="8413"/>
              </a:lnSpc>
            </a:pPr>
            <a:r>
              <a:rPr lang="en-US" sz="6000" spc="120">
                <a:solidFill>
                  <a:srgbClr val="0078AE"/>
                </a:solidFill>
                <a:latin typeface="Funtastic"/>
              </a:rPr>
              <a:t>Eating a Variety of Foods </a:t>
            </a:r>
            <a:endParaRPr lang="en-US"/>
          </a:p>
          <a:p>
            <a:pPr algn="ctr">
              <a:lnSpc>
                <a:spcPts val="8413"/>
              </a:lnSpc>
            </a:pPr>
            <a:r>
              <a:rPr lang="en-US" sz="6000" spc="120">
                <a:solidFill>
                  <a:srgbClr val="0078AE"/>
                </a:solidFill>
                <a:latin typeface="Funtastic"/>
              </a:rPr>
              <a:t>Helps You...</a:t>
            </a:r>
            <a:endParaRPr lang="en-US"/>
          </a:p>
        </p:txBody>
      </p:sp>
      <p:sp>
        <p:nvSpPr>
          <p:cNvPr id="10" name="TextBox 10"/>
          <p:cNvSpPr txBox="1"/>
          <p:nvPr/>
        </p:nvSpPr>
        <p:spPr>
          <a:xfrm>
            <a:off x="1509478"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Grow </a:t>
            </a:r>
          </a:p>
        </p:txBody>
      </p:sp>
      <p:sp>
        <p:nvSpPr>
          <p:cNvPr id="11" name="TextBox 11"/>
          <p:cNvSpPr txBox="1"/>
          <p:nvPr/>
        </p:nvSpPr>
        <p:spPr>
          <a:xfrm>
            <a:off x="6164990"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Learn</a:t>
            </a:r>
          </a:p>
        </p:txBody>
      </p:sp>
      <p:sp>
        <p:nvSpPr>
          <p:cNvPr id="12" name="TextBox 12"/>
          <p:cNvSpPr txBox="1"/>
          <p:nvPr/>
        </p:nvSpPr>
        <p:spPr>
          <a:xfrm>
            <a:off x="10000865" y="6919473"/>
            <a:ext cx="3180010" cy="18009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Improve mood and overall mental health</a:t>
            </a:r>
          </a:p>
        </p:txBody>
      </p:sp>
      <p:sp>
        <p:nvSpPr>
          <p:cNvPr id="13" name="TextBox 13"/>
          <p:cNvSpPr txBox="1"/>
          <p:nvPr/>
        </p:nvSpPr>
        <p:spPr>
          <a:xfrm>
            <a:off x="13914300" y="7071058"/>
            <a:ext cx="3180010" cy="1160574"/>
          </a:xfrm>
          <a:prstGeom prst="rect">
            <a:avLst/>
          </a:prstGeom>
        </p:spPr>
        <p:txBody>
          <a:bodyPr lIns="0" tIns="0" rIns="0" bIns="0" rtlCol="0" anchor="t">
            <a:spAutoFit/>
          </a:bodyPr>
          <a:lstStyle/>
          <a:p>
            <a:pPr>
              <a:lnSpc>
                <a:spcPts val="4703"/>
              </a:lnSpc>
              <a:spcBef>
                <a:spcPct val="0"/>
              </a:spcBef>
            </a:pPr>
            <a:r>
              <a:rPr lang="en-US" sz="2750" spc="139">
                <a:solidFill>
                  <a:srgbClr val="545454"/>
                </a:solidFill>
                <a:latin typeface="อีฟดอวอิ้ง"/>
              </a:rPr>
              <a:t>Do all the things you love to do</a:t>
            </a:r>
            <a:endParaRPr lang="en-US" sz="2750" spc="139">
              <a:solidFill>
                <a:srgbClr val="545454"/>
              </a:solidFill>
              <a:latin typeface="อีฟดอวอิ้ง"/>
              <a:cs typeface="อีฟดอวอิ้ง"/>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FD2836-F677-CC4E-24B5-175BD3A62C76}"/>
              </a:ext>
            </a:extLst>
          </p:cNvPr>
          <p:cNvSpPr txBox="1"/>
          <p:nvPr/>
        </p:nvSpPr>
        <p:spPr>
          <a:xfrm>
            <a:off x="4192438" y="2564202"/>
            <a:ext cx="4705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How to Eat More Mindfully | The Science of Happiness (youtube.com)</a:t>
            </a:r>
          </a:p>
          <a:p>
            <a:endParaRPr lang="en-US">
              <a:cs typeface="Calibri"/>
            </a:endParaRPr>
          </a:p>
          <a:p>
            <a:r>
              <a:rPr lang="en-US">
                <a:cs typeface="Calibri"/>
              </a:rPr>
              <a:t>Add in visual and hyperlink to YouTube video</a:t>
            </a:r>
          </a:p>
          <a:p>
            <a:r>
              <a:rPr lang="en-US">
                <a:ea typeface="+mn-lt"/>
                <a:cs typeface="+mn-lt"/>
                <a:hlinkClick r:id="rId4"/>
              </a:rPr>
              <a:t>How to Eat More Mindfully | The Science of Happiness (youtube.com)</a:t>
            </a:r>
            <a:endParaRPr lang="en-US"/>
          </a:p>
        </p:txBody>
      </p:sp>
      <p:pic>
        <p:nvPicPr>
          <p:cNvPr id="3" name="Online Media 2" title="How to Eat More Mindfully | The Science of Happiness">
            <a:hlinkClick r:id="" action="ppaction://media"/>
            <a:extLst>
              <a:ext uri="{FF2B5EF4-FFF2-40B4-BE49-F238E27FC236}">
                <a16:creationId xmlns:a16="http://schemas.microsoft.com/office/drawing/2014/main" id="{A88ED83E-0369-3A8C-3EF7-BE2D034E1E50}"/>
              </a:ext>
            </a:extLst>
          </p:cNvPr>
          <p:cNvPicPr>
            <a:picLocks noRot="1" noChangeAspect="1"/>
          </p:cNvPicPr>
          <p:nvPr>
            <a:videoFile r:link="rId1"/>
          </p:nvPr>
        </p:nvPicPr>
        <p:blipFill>
          <a:blip r:embed="rId5"/>
          <a:stretch>
            <a:fillRect/>
          </a:stretch>
        </p:blipFill>
        <p:spPr>
          <a:xfrm>
            <a:off x="1862138" y="1373757"/>
            <a:ext cx="14565312" cy="8229600"/>
          </a:xfrm>
          <a:prstGeom prst="rect">
            <a:avLst/>
          </a:prstGeom>
        </p:spPr>
      </p:pic>
      <p:sp>
        <p:nvSpPr>
          <p:cNvPr id="4" name="TextBox 3">
            <a:extLst>
              <a:ext uri="{FF2B5EF4-FFF2-40B4-BE49-F238E27FC236}">
                <a16:creationId xmlns:a16="http://schemas.microsoft.com/office/drawing/2014/main" id="{60D34047-FF1C-BCBC-3DF5-1D04C02050E1}"/>
              </a:ext>
            </a:extLst>
          </p:cNvPr>
          <p:cNvSpPr txBox="1"/>
          <p:nvPr/>
        </p:nvSpPr>
        <p:spPr>
          <a:xfrm>
            <a:off x="1003410" y="399257"/>
            <a:ext cx="10097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How to Eat More Mindfully – Introducing the topic</a:t>
            </a:r>
            <a:endParaRPr lang="en-US" sz="3200" b="1"/>
          </a:p>
        </p:txBody>
      </p:sp>
    </p:spTree>
    <p:extLst>
      <p:ext uri="{BB962C8B-B14F-4D97-AF65-F5344CB8AC3E}">
        <p14:creationId xmlns:p14="http://schemas.microsoft.com/office/powerpoint/2010/main" val="1623921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2AFF6C1792E478B5474C4E55EE23B" ma:contentTypeVersion="15" ma:contentTypeDescription="Create a new document." ma:contentTypeScope="" ma:versionID="f5d0363af44f51d3aef2d83ef2669270">
  <xsd:schema xmlns:xsd="http://www.w3.org/2001/XMLSchema" xmlns:xs="http://www.w3.org/2001/XMLSchema" xmlns:p="http://schemas.microsoft.com/office/2006/metadata/properties" xmlns:ns2="3a08eb4a-2b82-4f4c-8bf5-f22a97142324" xmlns:ns3="9fc46dc6-1d3b-4bc3-a27a-e424fb38dfe6" targetNamespace="http://schemas.microsoft.com/office/2006/metadata/properties" ma:root="true" ma:fieldsID="bddee3c9167520f77b381f556cf6a172" ns2:_="" ns3:_="">
    <xsd:import namespace="3a08eb4a-2b82-4f4c-8bf5-f22a97142324"/>
    <xsd:import namespace="9fc46dc6-1d3b-4bc3-a27a-e424fb38df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08eb4a-2b82-4f4c-8bf5-f22a971423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34032f-af80-49e4-9f9a-0a8ad9c89f3c}" ma:internalName="TaxCatchAll" ma:showField="CatchAllData" ma:web="3a08eb4a-2b82-4f4c-8bf5-f22a971423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c46dc6-1d3b-4bc3-a27a-e424fb38df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35c345-a771-4d1f-8eb8-e6e64da6977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08eb4a-2b82-4f4c-8bf5-f22a97142324" xsi:nil="true"/>
    <lcf76f155ced4ddcb4097134ff3c332f xmlns="9fc46dc6-1d3b-4bc3-a27a-e424fb38df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9209DD-5DC8-46C4-B4DA-22DA1D205ECD}">
  <ds:schemaRefs>
    <ds:schemaRef ds:uri="3a08eb4a-2b82-4f4c-8bf5-f22a97142324"/>
    <ds:schemaRef ds:uri="9fc46dc6-1d3b-4bc3-a27a-e424fb38d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4E3988-3DE4-4702-A0A0-C4440362BA1C}">
  <ds:schemaRefs>
    <ds:schemaRef ds:uri="http://schemas.microsoft.com/sharepoint/v3/contenttype/forms"/>
  </ds:schemaRefs>
</ds:datastoreItem>
</file>

<file path=customXml/itemProps3.xml><?xml version="1.0" encoding="utf-8"?>
<ds:datastoreItem xmlns:ds="http://schemas.openxmlformats.org/officeDocument/2006/customXml" ds:itemID="{9149DAFC-1DA4-4F45-974E-DF96578DED92}">
  <ds:schemaRefs>
    <ds:schemaRef ds:uri="3a08eb4a-2b82-4f4c-8bf5-f22a97142324"/>
    <ds:schemaRef ds:uri="9fc46dc6-1d3b-4bc3-a27a-e424fb38dfe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18</Notes>
  <HiddenSlides>1</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3</dc:title>
  <dc:creator>Funk, Alison [VCH]</dc:creator>
  <cp:revision>16</cp:revision>
  <dcterms:created xsi:type="dcterms:W3CDTF">2006-08-16T00:00:00Z</dcterms:created>
  <dcterms:modified xsi:type="dcterms:W3CDTF">2025-09-08T20:43:27Z</dcterms:modified>
  <dc:identifier>DAF3vY8e6jY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0x010100EB62AFF6C1792E478B5474C4E55EE23B</vt:lpwstr>
  </property>
  <property fmtid="{D5CDD505-2E9C-101B-9397-08002B2CF9AE}" pid="3" name="MediaServiceImageTags">
    <vt:lpwstr/>
  </property>
</Properties>
</file>