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sldIdLst>
    <p:sldId id="288" r:id="rId5"/>
    <p:sldId id="287" r:id="rId6"/>
    <p:sldId id="277" r:id="rId7"/>
    <p:sldId id="295" r:id="rId8"/>
    <p:sldId id="312" r:id="rId9"/>
    <p:sldId id="285" r:id="rId10"/>
    <p:sldId id="296" r:id="rId11"/>
    <p:sldId id="297" r:id="rId12"/>
    <p:sldId id="298" r:id="rId13"/>
    <p:sldId id="301" r:id="rId14"/>
    <p:sldId id="305" r:id="rId15"/>
    <p:sldId id="306" r:id="rId16"/>
    <p:sldId id="302" r:id="rId17"/>
    <p:sldId id="303" r:id="rId18"/>
    <p:sldId id="304" r:id="rId19"/>
    <p:sldId id="307" r:id="rId20"/>
    <p:sldId id="308" r:id="rId21"/>
    <p:sldId id="309" r:id="rId22"/>
    <p:sldId id="310" r:id="rId23"/>
    <p:sldId id="311" r:id="rId24"/>
    <p:sldId id="314" r:id="rId25"/>
    <p:sldId id="315" r:id="rId26"/>
    <p:sldId id="317" r:id="rId27"/>
    <p:sldId id="324" r:id="rId28"/>
    <p:sldId id="318" r:id="rId29"/>
    <p:sldId id="316" r:id="rId30"/>
    <p:sldId id="320" r:id="rId31"/>
    <p:sldId id="321" r:id="rId32"/>
    <p:sldId id="322" r:id="rId33"/>
    <p:sldId id="323" r:id="rId34"/>
    <p:sldId id="28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AC57"/>
    <a:srgbClr val="186716"/>
    <a:srgbClr val="6B9E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89777" autoAdjust="0"/>
  </p:normalViewPr>
  <p:slideViewPr>
    <p:cSldViewPr snapToGrid="0">
      <p:cViewPr varScale="1">
        <p:scale>
          <a:sx n="102" d="100"/>
          <a:sy n="102" d="100"/>
        </p:scale>
        <p:origin x="8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3EBE86-9C37-4884-9D73-B1E3F8B0EEFA}"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66ACB2F9-FA0A-489D-AE55-13F9A30052E0}">
      <dgm:prSet/>
      <dgm:spPr/>
      <dgm:t>
        <a:bodyPr/>
        <a:lstStyle/>
        <a:p>
          <a:pPr rtl="0"/>
          <a:r>
            <a:rPr lang="en-US"/>
            <a:t>User Provisioning</a:t>
          </a:r>
          <a:endParaRPr lang="en-CA"/>
        </a:p>
      </dgm:t>
    </dgm:pt>
    <dgm:pt modelId="{D3CB7BDF-4482-4618-8032-3CED2AFB4D3A}" type="parTrans" cxnId="{88FFB3CB-AD3F-411D-B0B9-99E7DE1029EF}">
      <dgm:prSet/>
      <dgm:spPr/>
      <dgm:t>
        <a:bodyPr/>
        <a:lstStyle/>
        <a:p>
          <a:endParaRPr lang="en-US"/>
        </a:p>
      </dgm:t>
    </dgm:pt>
    <dgm:pt modelId="{A603988A-690F-4AAD-A82E-74FB9E95836A}" type="sibTrans" cxnId="{88FFB3CB-AD3F-411D-B0B9-99E7DE1029EF}">
      <dgm:prSet/>
      <dgm:spPr/>
      <dgm:t>
        <a:bodyPr/>
        <a:lstStyle/>
        <a:p>
          <a:endParaRPr lang="en-US"/>
        </a:p>
      </dgm:t>
    </dgm:pt>
    <dgm:pt modelId="{1841F727-BD2A-40D3-80E0-419B25737DAE}">
      <dgm:prSet/>
      <dgm:spPr/>
      <dgm:t>
        <a:bodyPr/>
        <a:lstStyle/>
        <a:p>
          <a:pPr rtl="0"/>
          <a:r>
            <a:rPr lang="en-US"/>
            <a:t>Complete Training </a:t>
          </a:r>
          <a:endParaRPr lang="en-CA"/>
        </a:p>
      </dgm:t>
    </dgm:pt>
    <dgm:pt modelId="{CF193F63-4DD3-4F6A-8B0A-0362C774CB76}" type="parTrans" cxnId="{47299E1B-5DA5-44EA-AB26-7CC97711D9A6}">
      <dgm:prSet/>
      <dgm:spPr/>
      <dgm:t>
        <a:bodyPr/>
        <a:lstStyle/>
        <a:p>
          <a:endParaRPr lang="en-US"/>
        </a:p>
      </dgm:t>
    </dgm:pt>
    <dgm:pt modelId="{211B19E7-E0D3-4002-BA04-19389757ECF9}" type="sibTrans" cxnId="{47299E1B-5DA5-44EA-AB26-7CC97711D9A6}">
      <dgm:prSet/>
      <dgm:spPr/>
      <dgm:t>
        <a:bodyPr/>
        <a:lstStyle/>
        <a:p>
          <a:endParaRPr lang="en-US"/>
        </a:p>
      </dgm:t>
    </dgm:pt>
    <dgm:pt modelId="{0F8046FD-BF10-4DFF-ABE7-A7AC289157B9}" type="pres">
      <dgm:prSet presAssocID="{F23EBE86-9C37-4884-9D73-B1E3F8B0EEFA}" presName="Name0" presStyleCnt="0">
        <dgm:presLayoutVars>
          <dgm:chMax val="7"/>
          <dgm:chPref val="7"/>
          <dgm:dir/>
        </dgm:presLayoutVars>
      </dgm:prSet>
      <dgm:spPr/>
    </dgm:pt>
    <dgm:pt modelId="{14094B03-660C-4FFD-BB3C-1E7F33106402}" type="pres">
      <dgm:prSet presAssocID="{F23EBE86-9C37-4884-9D73-B1E3F8B0EEFA}" presName="Name1" presStyleCnt="0"/>
      <dgm:spPr/>
    </dgm:pt>
    <dgm:pt modelId="{F8D52D30-5180-463E-86DB-E1D93F1FB73E}" type="pres">
      <dgm:prSet presAssocID="{F23EBE86-9C37-4884-9D73-B1E3F8B0EEFA}" presName="cycle" presStyleCnt="0"/>
      <dgm:spPr/>
    </dgm:pt>
    <dgm:pt modelId="{0BCB2768-ACB7-4D4E-BA22-3E6C27FE96BA}" type="pres">
      <dgm:prSet presAssocID="{F23EBE86-9C37-4884-9D73-B1E3F8B0EEFA}" presName="srcNode" presStyleLbl="node1" presStyleIdx="0" presStyleCnt="2"/>
      <dgm:spPr/>
    </dgm:pt>
    <dgm:pt modelId="{3F35E636-4284-431F-B5DC-7A2961113213}" type="pres">
      <dgm:prSet presAssocID="{F23EBE86-9C37-4884-9D73-B1E3F8B0EEFA}" presName="conn" presStyleLbl="parChTrans1D2" presStyleIdx="0" presStyleCnt="1"/>
      <dgm:spPr/>
    </dgm:pt>
    <dgm:pt modelId="{74766994-2CA0-436B-8810-4857A294C522}" type="pres">
      <dgm:prSet presAssocID="{F23EBE86-9C37-4884-9D73-B1E3F8B0EEFA}" presName="extraNode" presStyleLbl="node1" presStyleIdx="0" presStyleCnt="2"/>
      <dgm:spPr/>
    </dgm:pt>
    <dgm:pt modelId="{F829E57B-8196-4EF8-A0AF-46F31353EA9A}" type="pres">
      <dgm:prSet presAssocID="{F23EBE86-9C37-4884-9D73-B1E3F8B0EEFA}" presName="dstNode" presStyleLbl="node1" presStyleIdx="0" presStyleCnt="2"/>
      <dgm:spPr/>
    </dgm:pt>
    <dgm:pt modelId="{FFB4C51E-EDEF-4A30-AB01-E97B67D61E39}" type="pres">
      <dgm:prSet presAssocID="{1841F727-BD2A-40D3-80E0-419B25737DAE}" presName="text_1" presStyleLbl="node1" presStyleIdx="0" presStyleCnt="2" custScaleX="98651" custLinFactNeighborX="388" custLinFactNeighborY="-2080">
        <dgm:presLayoutVars>
          <dgm:bulletEnabled val="1"/>
        </dgm:presLayoutVars>
      </dgm:prSet>
      <dgm:spPr/>
    </dgm:pt>
    <dgm:pt modelId="{06EEB7D5-5E92-470D-87C9-E7DCB6D911BA}" type="pres">
      <dgm:prSet presAssocID="{1841F727-BD2A-40D3-80E0-419B25737DAE}" presName="accent_1" presStyleCnt="0"/>
      <dgm:spPr/>
    </dgm:pt>
    <dgm:pt modelId="{B58D5DE2-AB86-4CB0-9B5E-1EEFB8777623}" type="pres">
      <dgm:prSet presAssocID="{1841F727-BD2A-40D3-80E0-419B25737DAE}" presName="accentRepeatNode" presStyleLbl="solidFgAcc1" presStyleIdx="0" presStyleCnt="2"/>
      <dgm:spPr/>
    </dgm:pt>
    <dgm:pt modelId="{3EFEB899-AB1D-4C5E-8C24-DAA7AF811B63}" type="pres">
      <dgm:prSet presAssocID="{66ACB2F9-FA0A-489D-AE55-13F9A30052E0}" presName="text_2" presStyleLbl="node1" presStyleIdx="1" presStyleCnt="2">
        <dgm:presLayoutVars>
          <dgm:bulletEnabled val="1"/>
        </dgm:presLayoutVars>
      </dgm:prSet>
      <dgm:spPr/>
    </dgm:pt>
    <dgm:pt modelId="{10D78ED4-0FC9-4240-B377-7897D19246BA}" type="pres">
      <dgm:prSet presAssocID="{66ACB2F9-FA0A-489D-AE55-13F9A30052E0}" presName="accent_2" presStyleCnt="0"/>
      <dgm:spPr/>
    </dgm:pt>
    <dgm:pt modelId="{43ACA0BF-461B-46A6-9552-049BF34B0D07}" type="pres">
      <dgm:prSet presAssocID="{66ACB2F9-FA0A-489D-AE55-13F9A30052E0}" presName="accentRepeatNode" presStyleLbl="solidFgAcc1" presStyleIdx="1" presStyleCnt="2"/>
      <dgm:spPr/>
    </dgm:pt>
  </dgm:ptLst>
  <dgm:cxnLst>
    <dgm:cxn modelId="{47299E1B-5DA5-44EA-AB26-7CC97711D9A6}" srcId="{F23EBE86-9C37-4884-9D73-B1E3F8B0EEFA}" destId="{1841F727-BD2A-40D3-80E0-419B25737DAE}" srcOrd="0" destOrd="0" parTransId="{CF193F63-4DD3-4F6A-8B0A-0362C774CB76}" sibTransId="{211B19E7-E0D3-4002-BA04-19389757ECF9}"/>
    <dgm:cxn modelId="{41F03047-089E-4B70-9DD3-6C021737CBFF}" type="presOf" srcId="{F23EBE86-9C37-4884-9D73-B1E3F8B0EEFA}" destId="{0F8046FD-BF10-4DFF-ABE7-A7AC289157B9}" srcOrd="0" destOrd="0" presId="urn:microsoft.com/office/officeart/2008/layout/VerticalCurvedList"/>
    <dgm:cxn modelId="{ADB31551-7E11-4BD4-901E-2EA887912B7F}" type="presOf" srcId="{66ACB2F9-FA0A-489D-AE55-13F9A30052E0}" destId="{3EFEB899-AB1D-4C5E-8C24-DAA7AF811B63}" srcOrd="0" destOrd="0" presId="urn:microsoft.com/office/officeart/2008/layout/VerticalCurvedList"/>
    <dgm:cxn modelId="{8C054991-965A-413D-A6C7-6AD239E2B378}" type="presOf" srcId="{211B19E7-E0D3-4002-BA04-19389757ECF9}" destId="{3F35E636-4284-431F-B5DC-7A2961113213}" srcOrd="0" destOrd="0" presId="urn:microsoft.com/office/officeart/2008/layout/VerticalCurvedList"/>
    <dgm:cxn modelId="{EFB455A9-43DD-4D3C-9D21-0E8C955C6052}" type="presOf" srcId="{1841F727-BD2A-40D3-80E0-419B25737DAE}" destId="{FFB4C51E-EDEF-4A30-AB01-E97B67D61E39}" srcOrd="0" destOrd="0" presId="urn:microsoft.com/office/officeart/2008/layout/VerticalCurvedList"/>
    <dgm:cxn modelId="{88FFB3CB-AD3F-411D-B0B9-99E7DE1029EF}" srcId="{F23EBE86-9C37-4884-9D73-B1E3F8B0EEFA}" destId="{66ACB2F9-FA0A-489D-AE55-13F9A30052E0}" srcOrd="1" destOrd="0" parTransId="{D3CB7BDF-4482-4618-8032-3CED2AFB4D3A}" sibTransId="{A603988A-690F-4AAD-A82E-74FB9E95836A}"/>
    <dgm:cxn modelId="{A11CF9EE-D562-4896-AF4D-5C96F3BEA9E6}" type="presParOf" srcId="{0F8046FD-BF10-4DFF-ABE7-A7AC289157B9}" destId="{14094B03-660C-4FFD-BB3C-1E7F33106402}" srcOrd="0" destOrd="0" presId="urn:microsoft.com/office/officeart/2008/layout/VerticalCurvedList"/>
    <dgm:cxn modelId="{1C46D691-5EB9-45D6-9F58-9C3021F506B3}" type="presParOf" srcId="{14094B03-660C-4FFD-BB3C-1E7F33106402}" destId="{F8D52D30-5180-463E-86DB-E1D93F1FB73E}" srcOrd="0" destOrd="0" presId="urn:microsoft.com/office/officeart/2008/layout/VerticalCurvedList"/>
    <dgm:cxn modelId="{30F6A584-129A-4DF9-827A-2D949EC5DBA4}" type="presParOf" srcId="{F8D52D30-5180-463E-86DB-E1D93F1FB73E}" destId="{0BCB2768-ACB7-4D4E-BA22-3E6C27FE96BA}" srcOrd="0" destOrd="0" presId="urn:microsoft.com/office/officeart/2008/layout/VerticalCurvedList"/>
    <dgm:cxn modelId="{C582F122-2DB2-43CF-B3DB-CFD7346F6067}" type="presParOf" srcId="{F8D52D30-5180-463E-86DB-E1D93F1FB73E}" destId="{3F35E636-4284-431F-B5DC-7A2961113213}" srcOrd="1" destOrd="0" presId="urn:microsoft.com/office/officeart/2008/layout/VerticalCurvedList"/>
    <dgm:cxn modelId="{8F26E885-DA23-4254-995F-C91FE37DE142}" type="presParOf" srcId="{F8D52D30-5180-463E-86DB-E1D93F1FB73E}" destId="{74766994-2CA0-436B-8810-4857A294C522}" srcOrd="2" destOrd="0" presId="urn:microsoft.com/office/officeart/2008/layout/VerticalCurvedList"/>
    <dgm:cxn modelId="{65F32D71-B5DC-4410-9F6C-ACD8C86C13D5}" type="presParOf" srcId="{F8D52D30-5180-463E-86DB-E1D93F1FB73E}" destId="{F829E57B-8196-4EF8-A0AF-46F31353EA9A}" srcOrd="3" destOrd="0" presId="urn:microsoft.com/office/officeart/2008/layout/VerticalCurvedList"/>
    <dgm:cxn modelId="{98507077-C765-462C-BF34-EB786C1F4A43}" type="presParOf" srcId="{14094B03-660C-4FFD-BB3C-1E7F33106402}" destId="{FFB4C51E-EDEF-4A30-AB01-E97B67D61E39}" srcOrd="1" destOrd="0" presId="urn:microsoft.com/office/officeart/2008/layout/VerticalCurvedList"/>
    <dgm:cxn modelId="{A9291005-5566-4151-B1AC-768F66085655}" type="presParOf" srcId="{14094B03-660C-4FFD-BB3C-1E7F33106402}" destId="{06EEB7D5-5E92-470D-87C9-E7DCB6D911BA}" srcOrd="2" destOrd="0" presId="urn:microsoft.com/office/officeart/2008/layout/VerticalCurvedList"/>
    <dgm:cxn modelId="{65040F1D-B672-48C1-A64B-61C1B45B0439}" type="presParOf" srcId="{06EEB7D5-5E92-470D-87C9-E7DCB6D911BA}" destId="{B58D5DE2-AB86-4CB0-9B5E-1EEFB8777623}" srcOrd="0" destOrd="0" presId="urn:microsoft.com/office/officeart/2008/layout/VerticalCurvedList"/>
    <dgm:cxn modelId="{FEF1F96C-8C92-49F1-A92C-699EAF4E716C}" type="presParOf" srcId="{14094B03-660C-4FFD-BB3C-1E7F33106402}" destId="{3EFEB899-AB1D-4C5E-8C24-DAA7AF811B63}" srcOrd="3" destOrd="0" presId="urn:microsoft.com/office/officeart/2008/layout/VerticalCurvedList"/>
    <dgm:cxn modelId="{8426984F-1CC2-45F2-9DAB-3B3F9F921A39}" type="presParOf" srcId="{14094B03-660C-4FFD-BB3C-1E7F33106402}" destId="{10D78ED4-0FC9-4240-B377-7897D19246BA}" srcOrd="4" destOrd="0" presId="urn:microsoft.com/office/officeart/2008/layout/VerticalCurvedList"/>
    <dgm:cxn modelId="{C018FE4E-F933-452F-9D05-E3EE5F95ABE0}" type="presParOf" srcId="{10D78ED4-0FC9-4240-B377-7897D19246BA}" destId="{43ACA0BF-461B-46A6-9552-049BF34B0D0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77F28A-284B-4E8B-8D0A-B9988805E482}"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D2DA1417-75CC-4B0A-A8B4-82C0880F4FC0}">
      <dgm:prSet phldrT="[Text]" phldr="0"/>
      <dgm:spPr/>
      <dgm:t>
        <a:bodyPr/>
        <a:lstStyle/>
        <a:p>
          <a:r>
            <a:rPr lang="en-US">
              <a:latin typeface="Calibri Light" panose="020F0302020204030204"/>
            </a:rPr>
            <a:t>Training</a:t>
          </a:r>
          <a:endParaRPr lang="en-US"/>
        </a:p>
      </dgm:t>
    </dgm:pt>
    <dgm:pt modelId="{30D37F41-E681-4DA6-BDA7-D224254E57C1}" type="parTrans" cxnId="{EF2D16AA-29B8-40C0-B5EE-CCAA97F94C1B}">
      <dgm:prSet/>
      <dgm:spPr/>
      <dgm:t>
        <a:bodyPr/>
        <a:lstStyle/>
        <a:p>
          <a:endParaRPr lang="en-US"/>
        </a:p>
      </dgm:t>
    </dgm:pt>
    <dgm:pt modelId="{BB47C69E-1F42-407B-BA06-A93F0176EAE5}" type="sibTrans" cxnId="{EF2D16AA-29B8-40C0-B5EE-CCAA97F94C1B}">
      <dgm:prSet/>
      <dgm:spPr/>
      <dgm:t>
        <a:bodyPr/>
        <a:lstStyle/>
        <a:p>
          <a:endParaRPr lang="en-US"/>
        </a:p>
      </dgm:t>
    </dgm:pt>
    <dgm:pt modelId="{BD430358-A60F-43A2-8C8E-0C4FE88465AE}">
      <dgm:prSet phldrT="[Text]" phldr="0"/>
      <dgm:spPr/>
      <dgm:t>
        <a:bodyPr/>
        <a:lstStyle/>
        <a:p>
          <a:pPr rtl="0"/>
          <a:r>
            <a:rPr lang="en-US">
              <a:latin typeface="Calibri Light" panose="020F0302020204030204"/>
            </a:rPr>
            <a:t> Watch 4 videos</a:t>
          </a:r>
          <a:endParaRPr lang="en-US"/>
        </a:p>
      </dgm:t>
    </dgm:pt>
    <dgm:pt modelId="{CA232164-FD3C-4644-A6A7-5660508F4A37}" type="parTrans" cxnId="{CAAFF2CC-A0B4-47F2-8EB9-85DA68843392}">
      <dgm:prSet/>
      <dgm:spPr/>
      <dgm:t>
        <a:bodyPr/>
        <a:lstStyle/>
        <a:p>
          <a:endParaRPr lang="en-US"/>
        </a:p>
      </dgm:t>
    </dgm:pt>
    <dgm:pt modelId="{49B77B51-71B6-487F-B76F-447A7998DA59}" type="sibTrans" cxnId="{CAAFF2CC-A0B4-47F2-8EB9-85DA68843392}">
      <dgm:prSet/>
      <dgm:spPr/>
      <dgm:t>
        <a:bodyPr/>
        <a:lstStyle/>
        <a:p>
          <a:endParaRPr lang="en-US"/>
        </a:p>
      </dgm:t>
    </dgm:pt>
    <dgm:pt modelId="{7431F0DB-54FC-4132-8F4C-FF7BD05D9E74}">
      <dgm:prSet phldrT="[Text]" phldr="0"/>
      <dgm:spPr/>
      <dgm:t>
        <a:bodyPr/>
        <a:lstStyle/>
        <a:p>
          <a:pPr rtl="0"/>
          <a:r>
            <a:rPr lang="en-US" dirty="0">
              <a:latin typeface="Calibri Light" panose="020F0302020204030204"/>
            </a:rPr>
            <a:t> Join Office Hours if you have questions</a:t>
          </a:r>
          <a:endParaRPr lang="en-US" dirty="0"/>
        </a:p>
      </dgm:t>
    </dgm:pt>
    <dgm:pt modelId="{EBF34A92-BB42-49D5-A983-483ED690903C}" type="parTrans" cxnId="{CAA20A6E-A8C4-4A75-995A-BCCDC7512448}">
      <dgm:prSet/>
      <dgm:spPr/>
      <dgm:t>
        <a:bodyPr/>
        <a:lstStyle/>
        <a:p>
          <a:endParaRPr lang="en-US"/>
        </a:p>
      </dgm:t>
    </dgm:pt>
    <dgm:pt modelId="{9781E434-C7E6-4D6C-A009-6615E37FCB9C}" type="sibTrans" cxnId="{CAA20A6E-A8C4-4A75-995A-BCCDC7512448}">
      <dgm:prSet/>
      <dgm:spPr/>
      <dgm:t>
        <a:bodyPr/>
        <a:lstStyle/>
        <a:p>
          <a:endParaRPr lang="en-US"/>
        </a:p>
      </dgm:t>
    </dgm:pt>
    <dgm:pt modelId="{58FBAC92-5B54-4543-B725-328E58AC36F1}">
      <dgm:prSet phldrT="[Text]" phldr="0"/>
      <dgm:spPr/>
      <dgm:t>
        <a:bodyPr/>
        <a:lstStyle/>
        <a:p>
          <a:pPr rtl="0"/>
          <a:r>
            <a:rPr lang="en-US">
              <a:latin typeface="Calibri Light" panose="020F0302020204030204"/>
            </a:rPr>
            <a:t> Provisioning</a:t>
          </a:r>
          <a:endParaRPr lang="en-US"/>
        </a:p>
      </dgm:t>
    </dgm:pt>
    <dgm:pt modelId="{53FEA677-EB7A-456F-8392-05E0806F230B}" type="parTrans" cxnId="{0768B143-3426-44FE-A4FB-F1E4BCC8D984}">
      <dgm:prSet/>
      <dgm:spPr/>
      <dgm:t>
        <a:bodyPr/>
        <a:lstStyle/>
        <a:p>
          <a:endParaRPr lang="en-US"/>
        </a:p>
      </dgm:t>
    </dgm:pt>
    <dgm:pt modelId="{1BB455DB-5380-4CEC-A4A9-21A5F3F719B0}" type="sibTrans" cxnId="{0768B143-3426-44FE-A4FB-F1E4BCC8D984}">
      <dgm:prSet/>
      <dgm:spPr/>
      <dgm:t>
        <a:bodyPr/>
        <a:lstStyle/>
        <a:p>
          <a:endParaRPr lang="en-US"/>
        </a:p>
      </dgm:t>
    </dgm:pt>
    <dgm:pt modelId="{2EC299DF-C64A-4278-AA11-96304C86FDC0}">
      <dgm:prSet phldrT="[Text]" phldr="0"/>
      <dgm:spPr/>
      <dgm:t>
        <a:bodyPr/>
        <a:lstStyle/>
        <a:p>
          <a:pPr rtl="0"/>
          <a:r>
            <a:rPr lang="en-US">
              <a:latin typeface="Calibri Light" panose="020F0302020204030204"/>
            </a:rPr>
            <a:t> To get your login credentials use your BC Services Card to gain access to the Provider Identity Portal and request ImmsBC access</a:t>
          </a:r>
          <a:endParaRPr lang="en-US"/>
        </a:p>
      </dgm:t>
    </dgm:pt>
    <dgm:pt modelId="{2D91D2BE-9C39-43C5-BBFA-553B8D65B738}" type="parTrans" cxnId="{0FCE81D5-32BD-4C9D-9299-F4E78D5FC477}">
      <dgm:prSet/>
      <dgm:spPr/>
      <dgm:t>
        <a:bodyPr/>
        <a:lstStyle/>
        <a:p>
          <a:endParaRPr lang="en-US"/>
        </a:p>
      </dgm:t>
    </dgm:pt>
    <dgm:pt modelId="{C93DEE76-9D8D-4742-8BB1-E11725AA150A}" type="sibTrans" cxnId="{0FCE81D5-32BD-4C9D-9299-F4E78D5FC477}">
      <dgm:prSet/>
      <dgm:spPr/>
      <dgm:t>
        <a:bodyPr/>
        <a:lstStyle/>
        <a:p>
          <a:endParaRPr lang="en-US"/>
        </a:p>
      </dgm:t>
    </dgm:pt>
    <dgm:pt modelId="{3253B577-DC83-4788-BE3D-A7E811F09A35}" type="pres">
      <dgm:prSet presAssocID="{EE77F28A-284B-4E8B-8D0A-B9988805E482}" presName="Name0" presStyleCnt="0">
        <dgm:presLayoutVars>
          <dgm:dir/>
          <dgm:animLvl val="lvl"/>
          <dgm:resizeHandles val="exact"/>
        </dgm:presLayoutVars>
      </dgm:prSet>
      <dgm:spPr/>
    </dgm:pt>
    <dgm:pt modelId="{2EAB5DD0-4C30-4C38-A844-E2556B5B006F}" type="pres">
      <dgm:prSet presAssocID="{D2DA1417-75CC-4B0A-A8B4-82C0880F4FC0}" presName="composite" presStyleCnt="0"/>
      <dgm:spPr/>
    </dgm:pt>
    <dgm:pt modelId="{338B379D-86E6-496A-8F98-5350194904C4}" type="pres">
      <dgm:prSet presAssocID="{D2DA1417-75CC-4B0A-A8B4-82C0880F4FC0}" presName="parTx" presStyleLbl="alignNode1" presStyleIdx="0" presStyleCnt="2">
        <dgm:presLayoutVars>
          <dgm:chMax val="0"/>
          <dgm:chPref val="0"/>
          <dgm:bulletEnabled val="1"/>
        </dgm:presLayoutVars>
      </dgm:prSet>
      <dgm:spPr/>
    </dgm:pt>
    <dgm:pt modelId="{93757095-F91A-4AB7-9F08-A6ED7C161B38}" type="pres">
      <dgm:prSet presAssocID="{D2DA1417-75CC-4B0A-A8B4-82C0880F4FC0}" presName="desTx" presStyleLbl="alignAccFollowNode1" presStyleIdx="0" presStyleCnt="2">
        <dgm:presLayoutVars>
          <dgm:bulletEnabled val="1"/>
        </dgm:presLayoutVars>
      </dgm:prSet>
      <dgm:spPr/>
    </dgm:pt>
    <dgm:pt modelId="{253232F0-D97F-4217-AE43-83A40FDBF103}" type="pres">
      <dgm:prSet presAssocID="{BB47C69E-1F42-407B-BA06-A93F0176EAE5}" presName="space" presStyleCnt="0"/>
      <dgm:spPr/>
    </dgm:pt>
    <dgm:pt modelId="{2665902F-CBFB-4E8D-8E3A-A22802CC6E45}" type="pres">
      <dgm:prSet presAssocID="{58FBAC92-5B54-4543-B725-328E58AC36F1}" presName="composite" presStyleCnt="0"/>
      <dgm:spPr/>
    </dgm:pt>
    <dgm:pt modelId="{E1AA1657-420A-435C-AEE6-8136C1CA1247}" type="pres">
      <dgm:prSet presAssocID="{58FBAC92-5B54-4543-B725-328E58AC36F1}" presName="parTx" presStyleLbl="alignNode1" presStyleIdx="1" presStyleCnt="2">
        <dgm:presLayoutVars>
          <dgm:chMax val="0"/>
          <dgm:chPref val="0"/>
          <dgm:bulletEnabled val="1"/>
        </dgm:presLayoutVars>
      </dgm:prSet>
      <dgm:spPr/>
    </dgm:pt>
    <dgm:pt modelId="{2963461C-3792-4AFA-9CA5-1B64FDD0C0AA}" type="pres">
      <dgm:prSet presAssocID="{58FBAC92-5B54-4543-B725-328E58AC36F1}" presName="desTx" presStyleLbl="alignAccFollowNode1" presStyleIdx="1" presStyleCnt="2">
        <dgm:presLayoutVars>
          <dgm:bulletEnabled val="1"/>
        </dgm:presLayoutVars>
      </dgm:prSet>
      <dgm:spPr/>
    </dgm:pt>
  </dgm:ptLst>
  <dgm:cxnLst>
    <dgm:cxn modelId="{BC3F7F05-463F-4E5C-95B7-7A464C27313C}" type="presOf" srcId="{BD430358-A60F-43A2-8C8E-0C4FE88465AE}" destId="{93757095-F91A-4AB7-9F08-A6ED7C161B38}" srcOrd="0" destOrd="0" presId="urn:microsoft.com/office/officeart/2005/8/layout/hList1"/>
    <dgm:cxn modelId="{5F072806-A11D-4231-982B-18205E6111D4}" type="presOf" srcId="{EE77F28A-284B-4E8B-8D0A-B9988805E482}" destId="{3253B577-DC83-4788-BE3D-A7E811F09A35}" srcOrd="0" destOrd="0" presId="urn:microsoft.com/office/officeart/2005/8/layout/hList1"/>
    <dgm:cxn modelId="{C56DD610-DF84-40F1-B922-8BD78B714C35}" type="presOf" srcId="{7431F0DB-54FC-4132-8F4C-FF7BD05D9E74}" destId="{93757095-F91A-4AB7-9F08-A6ED7C161B38}" srcOrd="0" destOrd="1" presId="urn:microsoft.com/office/officeart/2005/8/layout/hList1"/>
    <dgm:cxn modelId="{0768B143-3426-44FE-A4FB-F1E4BCC8D984}" srcId="{EE77F28A-284B-4E8B-8D0A-B9988805E482}" destId="{58FBAC92-5B54-4543-B725-328E58AC36F1}" srcOrd="1" destOrd="0" parTransId="{53FEA677-EB7A-456F-8392-05E0806F230B}" sibTransId="{1BB455DB-5380-4CEC-A4A9-21A5F3F719B0}"/>
    <dgm:cxn modelId="{CAA20A6E-A8C4-4A75-995A-BCCDC7512448}" srcId="{D2DA1417-75CC-4B0A-A8B4-82C0880F4FC0}" destId="{7431F0DB-54FC-4132-8F4C-FF7BD05D9E74}" srcOrd="1" destOrd="0" parTransId="{EBF34A92-BB42-49D5-A983-483ED690903C}" sibTransId="{9781E434-C7E6-4D6C-A009-6615E37FCB9C}"/>
    <dgm:cxn modelId="{12AAF787-E6D4-4F46-BDAE-75EB8C6140BF}" type="presOf" srcId="{2EC299DF-C64A-4278-AA11-96304C86FDC0}" destId="{2963461C-3792-4AFA-9CA5-1B64FDD0C0AA}" srcOrd="0" destOrd="0" presId="urn:microsoft.com/office/officeart/2005/8/layout/hList1"/>
    <dgm:cxn modelId="{EBF7849C-EE65-4B9C-A8D0-B2D7DBE74457}" type="presOf" srcId="{D2DA1417-75CC-4B0A-A8B4-82C0880F4FC0}" destId="{338B379D-86E6-496A-8F98-5350194904C4}" srcOrd="0" destOrd="0" presId="urn:microsoft.com/office/officeart/2005/8/layout/hList1"/>
    <dgm:cxn modelId="{2BB7A9A7-1BC0-454D-BAB3-97D4851A2AA5}" type="presOf" srcId="{58FBAC92-5B54-4543-B725-328E58AC36F1}" destId="{E1AA1657-420A-435C-AEE6-8136C1CA1247}" srcOrd="0" destOrd="0" presId="urn:microsoft.com/office/officeart/2005/8/layout/hList1"/>
    <dgm:cxn modelId="{EF2D16AA-29B8-40C0-B5EE-CCAA97F94C1B}" srcId="{EE77F28A-284B-4E8B-8D0A-B9988805E482}" destId="{D2DA1417-75CC-4B0A-A8B4-82C0880F4FC0}" srcOrd="0" destOrd="0" parTransId="{30D37F41-E681-4DA6-BDA7-D224254E57C1}" sibTransId="{BB47C69E-1F42-407B-BA06-A93F0176EAE5}"/>
    <dgm:cxn modelId="{CAAFF2CC-A0B4-47F2-8EB9-85DA68843392}" srcId="{D2DA1417-75CC-4B0A-A8B4-82C0880F4FC0}" destId="{BD430358-A60F-43A2-8C8E-0C4FE88465AE}" srcOrd="0" destOrd="0" parTransId="{CA232164-FD3C-4644-A6A7-5660508F4A37}" sibTransId="{49B77B51-71B6-487F-B76F-447A7998DA59}"/>
    <dgm:cxn modelId="{0FCE81D5-32BD-4C9D-9299-F4E78D5FC477}" srcId="{58FBAC92-5B54-4543-B725-328E58AC36F1}" destId="{2EC299DF-C64A-4278-AA11-96304C86FDC0}" srcOrd="0" destOrd="0" parTransId="{2D91D2BE-9C39-43C5-BBFA-553B8D65B738}" sibTransId="{C93DEE76-9D8D-4742-8BB1-E11725AA150A}"/>
    <dgm:cxn modelId="{348E6A60-D090-4F34-8874-EA6F3500E46F}" type="presParOf" srcId="{3253B577-DC83-4788-BE3D-A7E811F09A35}" destId="{2EAB5DD0-4C30-4C38-A844-E2556B5B006F}" srcOrd="0" destOrd="0" presId="urn:microsoft.com/office/officeart/2005/8/layout/hList1"/>
    <dgm:cxn modelId="{F352AB82-80F8-4F85-861D-7DDA5CC27498}" type="presParOf" srcId="{2EAB5DD0-4C30-4C38-A844-E2556B5B006F}" destId="{338B379D-86E6-496A-8F98-5350194904C4}" srcOrd="0" destOrd="0" presId="urn:microsoft.com/office/officeart/2005/8/layout/hList1"/>
    <dgm:cxn modelId="{FE05DEC9-E724-4D75-903A-155811122A6E}" type="presParOf" srcId="{2EAB5DD0-4C30-4C38-A844-E2556B5B006F}" destId="{93757095-F91A-4AB7-9F08-A6ED7C161B38}" srcOrd="1" destOrd="0" presId="urn:microsoft.com/office/officeart/2005/8/layout/hList1"/>
    <dgm:cxn modelId="{C48EEDEC-C2AF-4325-9B47-A06B3EA192EC}" type="presParOf" srcId="{3253B577-DC83-4788-BE3D-A7E811F09A35}" destId="{253232F0-D97F-4217-AE43-83A40FDBF103}" srcOrd="1" destOrd="0" presId="urn:microsoft.com/office/officeart/2005/8/layout/hList1"/>
    <dgm:cxn modelId="{D40BD3E3-D78F-4397-A8AF-B59AFB2D713B}" type="presParOf" srcId="{3253B577-DC83-4788-BE3D-A7E811F09A35}" destId="{2665902F-CBFB-4E8D-8E3A-A22802CC6E45}" srcOrd="2" destOrd="0" presId="urn:microsoft.com/office/officeart/2005/8/layout/hList1"/>
    <dgm:cxn modelId="{2BA17EC4-5CBA-420F-BAB9-E3D0CF1344D9}" type="presParOf" srcId="{2665902F-CBFB-4E8D-8E3A-A22802CC6E45}" destId="{E1AA1657-420A-435C-AEE6-8136C1CA1247}" srcOrd="0" destOrd="0" presId="urn:microsoft.com/office/officeart/2005/8/layout/hList1"/>
    <dgm:cxn modelId="{8E0257A6-C4F1-4E60-84E6-36970CAEE8FA}" type="presParOf" srcId="{2665902F-CBFB-4E8D-8E3A-A22802CC6E45}" destId="{2963461C-3792-4AFA-9CA5-1B64FDD0C0A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5E636-4284-431F-B5DC-7A2961113213}">
      <dsp:nvSpPr>
        <dsp:cNvPr id="0" name=""/>
        <dsp:cNvSpPr/>
      </dsp:nvSpPr>
      <dsp:spPr>
        <a:xfrm>
          <a:off x="-4772226" y="-736884"/>
          <a:ext cx="5726588" cy="5726588"/>
        </a:xfrm>
        <a:prstGeom prst="blockArc">
          <a:avLst>
            <a:gd name="adj1" fmla="val 18900000"/>
            <a:gd name="adj2" fmla="val 2700000"/>
            <a:gd name="adj3" fmla="val 377"/>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B4C51E-EDEF-4A30-AB01-E97B67D61E39}">
      <dsp:nvSpPr>
        <dsp:cNvPr id="0" name=""/>
        <dsp:cNvSpPr/>
      </dsp:nvSpPr>
      <dsp:spPr>
        <a:xfrm>
          <a:off x="885546" y="582286"/>
          <a:ext cx="9635063" cy="121494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4363" tIns="160020" rIns="160020" bIns="160020" numCol="1" spcCol="1270" anchor="ctr" anchorCtr="0">
          <a:noAutofit/>
        </a:bodyPr>
        <a:lstStyle/>
        <a:p>
          <a:pPr marL="0" lvl="0" indent="0" algn="l" defTabSz="2800350" rtl="0">
            <a:lnSpc>
              <a:spcPct val="90000"/>
            </a:lnSpc>
            <a:spcBef>
              <a:spcPct val="0"/>
            </a:spcBef>
            <a:spcAft>
              <a:spcPct val="35000"/>
            </a:spcAft>
            <a:buNone/>
          </a:pPr>
          <a:r>
            <a:rPr lang="en-US" sz="6300" kern="1200"/>
            <a:t>Complete Training </a:t>
          </a:r>
          <a:endParaRPr lang="en-CA" sz="6300" kern="1200"/>
        </a:p>
      </dsp:txBody>
      <dsp:txXfrm>
        <a:off x="885546" y="582286"/>
        <a:ext cx="9635063" cy="1214945"/>
      </dsp:txXfrm>
    </dsp:sp>
    <dsp:sp modelId="{B58D5DE2-AB86-4CB0-9B5E-1EEFB8777623}">
      <dsp:nvSpPr>
        <dsp:cNvPr id="0" name=""/>
        <dsp:cNvSpPr/>
      </dsp:nvSpPr>
      <dsp:spPr>
        <a:xfrm>
          <a:off x="22433" y="455689"/>
          <a:ext cx="1518681" cy="151868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FEB899-AB1D-4C5E-8C24-DAA7AF811B63}">
      <dsp:nvSpPr>
        <dsp:cNvPr id="0" name=""/>
        <dsp:cNvSpPr/>
      </dsp:nvSpPr>
      <dsp:spPr>
        <a:xfrm>
          <a:off x="781774" y="2430315"/>
          <a:ext cx="9766817" cy="1214945"/>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4363" tIns="160020" rIns="160020" bIns="160020" numCol="1" spcCol="1270" anchor="ctr" anchorCtr="0">
          <a:noAutofit/>
        </a:bodyPr>
        <a:lstStyle/>
        <a:p>
          <a:pPr marL="0" lvl="0" indent="0" algn="l" defTabSz="2800350" rtl="0">
            <a:lnSpc>
              <a:spcPct val="90000"/>
            </a:lnSpc>
            <a:spcBef>
              <a:spcPct val="0"/>
            </a:spcBef>
            <a:spcAft>
              <a:spcPct val="35000"/>
            </a:spcAft>
            <a:buNone/>
          </a:pPr>
          <a:r>
            <a:rPr lang="en-US" sz="6300" kern="1200"/>
            <a:t>User Provisioning</a:t>
          </a:r>
          <a:endParaRPr lang="en-CA" sz="6300" kern="1200"/>
        </a:p>
      </dsp:txBody>
      <dsp:txXfrm>
        <a:off x="781774" y="2430315"/>
        <a:ext cx="9766817" cy="1214945"/>
      </dsp:txXfrm>
    </dsp:sp>
    <dsp:sp modelId="{43ACA0BF-461B-46A6-9552-049BF34B0D07}">
      <dsp:nvSpPr>
        <dsp:cNvPr id="0" name=""/>
        <dsp:cNvSpPr/>
      </dsp:nvSpPr>
      <dsp:spPr>
        <a:xfrm>
          <a:off x="22433" y="2278447"/>
          <a:ext cx="1518681" cy="1518681"/>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B379D-86E6-496A-8F98-5350194904C4}">
      <dsp:nvSpPr>
        <dsp:cNvPr id="0" name=""/>
        <dsp:cNvSpPr/>
      </dsp:nvSpPr>
      <dsp:spPr>
        <a:xfrm>
          <a:off x="41" y="64022"/>
          <a:ext cx="3937729" cy="7776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a:latin typeface="Calibri Light" panose="020F0302020204030204"/>
            </a:rPr>
            <a:t>Training</a:t>
          </a:r>
          <a:endParaRPr lang="en-US" sz="2700" kern="1200"/>
        </a:p>
      </dsp:txBody>
      <dsp:txXfrm>
        <a:off x="41" y="64022"/>
        <a:ext cx="3937729" cy="777600"/>
      </dsp:txXfrm>
    </dsp:sp>
    <dsp:sp modelId="{93757095-F91A-4AB7-9F08-A6ED7C161B38}">
      <dsp:nvSpPr>
        <dsp:cNvPr id="0" name=""/>
        <dsp:cNvSpPr/>
      </dsp:nvSpPr>
      <dsp:spPr>
        <a:xfrm>
          <a:off x="41" y="841622"/>
          <a:ext cx="3937729" cy="262645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a:latin typeface="Calibri Light" panose="020F0302020204030204"/>
            </a:rPr>
            <a:t> Watch 4 videos</a:t>
          </a:r>
          <a:endParaRPr lang="en-US" sz="2700" kern="1200"/>
        </a:p>
        <a:p>
          <a:pPr marL="228600" lvl="1" indent="-228600" algn="l" defTabSz="1200150" rtl="0">
            <a:lnSpc>
              <a:spcPct val="90000"/>
            </a:lnSpc>
            <a:spcBef>
              <a:spcPct val="0"/>
            </a:spcBef>
            <a:spcAft>
              <a:spcPct val="15000"/>
            </a:spcAft>
            <a:buChar char="•"/>
          </a:pPr>
          <a:r>
            <a:rPr lang="en-US" sz="2700" kern="1200" dirty="0">
              <a:latin typeface="Calibri Light" panose="020F0302020204030204"/>
            </a:rPr>
            <a:t> Join Office Hours if you have questions</a:t>
          </a:r>
          <a:endParaRPr lang="en-US" sz="2700" kern="1200" dirty="0"/>
        </a:p>
      </dsp:txBody>
      <dsp:txXfrm>
        <a:off x="41" y="841622"/>
        <a:ext cx="3937729" cy="2626450"/>
      </dsp:txXfrm>
    </dsp:sp>
    <dsp:sp modelId="{E1AA1657-420A-435C-AEE6-8136C1CA1247}">
      <dsp:nvSpPr>
        <dsp:cNvPr id="0" name=""/>
        <dsp:cNvSpPr/>
      </dsp:nvSpPr>
      <dsp:spPr>
        <a:xfrm>
          <a:off x="4489053" y="64022"/>
          <a:ext cx="3937729" cy="77760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rtl="0">
            <a:lnSpc>
              <a:spcPct val="90000"/>
            </a:lnSpc>
            <a:spcBef>
              <a:spcPct val="0"/>
            </a:spcBef>
            <a:spcAft>
              <a:spcPct val="35000"/>
            </a:spcAft>
            <a:buNone/>
          </a:pPr>
          <a:r>
            <a:rPr lang="en-US" sz="2700" kern="1200">
              <a:latin typeface="Calibri Light" panose="020F0302020204030204"/>
            </a:rPr>
            <a:t> Provisioning</a:t>
          </a:r>
          <a:endParaRPr lang="en-US" sz="2700" kern="1200"/>
        </a:p>
      </dsp:txBody>
      <dsp:txXfrm>
        <a:off x="4489053" y="64022"/>
        <a:ext cx="3937729" cy="777600"/>
      </dsp:txXfrm>
    </dsp:sp>
    <dsp:sp modelId="{2963461C-3792-4AFA-9CA5-1B64FDD0C0AA}">
      <dsp:nvSpPr>
        <dsp:cNvPr id="0" name=""/>
        <dsp:cNvSpPr/>
      </dsp:nvSpPr>
      <dsp:spPr>
        <a:xfrm>
          <a:off x="4489053" y="841622"/>
          <a:ext cx="3937729" cy="262645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a:latin typeface="Calibri Light" panose="020F0302020204030204"/>
            </a:rPr>
            <a:t> To get your login credentials use your BC Services Card to gain access to the Provider Identity Portal and request ImmsBC access</a:t>
          </a:r>
          <a:endParaRPr lang="en-US" sz="2700" kern="1200"/>
        </a:p>
      </dsp:txBody>
      <dsp:txXfrm>
        <a:off x="4489053" y="841622"/>
        <a:ext cx="3937729" cy="262645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ECD881-F9A2-456C-A76D-B95AE3232FF5}" type="datetimeFigureOut">
              <a:rPr lang="en-CA" smtClean="0"/>
              <a:t>4/11/2024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F02798-DAE9-4A50-802D-9852CDDC10EE}" type="slidenum">
              <a:rPr lang="en-CA" smtClean="0"/>
              <a:t>‹#›</a:t>
            </a:fld>
            <a:endParaRPr lang="en-CA"/>
          </a:p>
        </p:txBody>
      </p:sp>
    </p:spTree>
    <p:extLst>
      <p:ext uri="{BB962C8B-B14F-4D97-AF65-F5344CB8AC3E}">
        <p14:creationId xmlns:p14="http://schemas.microsoft.com/office/powerpoint/2010/main" val="1438354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7F02798-DAE9-4A50-802D-9852CDDC10EE}" type="slidenum">
              <a:rPr lang="en-CA" smtClean="0"/>
              <a:t>3</a:t>
            </a:fld>
            <a:endParaRPr lang="en-CA"/>
          </a:p>
        </p:txBody>
      </p:sp>
    </p:spTree>
    <p:extLst>
      <p:ext uri="{BB962C8B-B14F-4D97-AF65-F5344CB8AC3E}">
        <p14:creationId xmlns:p14="http://schemas.microsoft.com/office/powerpoint/2010/main" val="4210912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7F02798-DAE9-4A50-802D-9852CDDC10EE}" type="slidenum">
              <a:rPr lang="en-CA" smtClean="0"/>
              <a:t>5</a:t>
            </a:fld>
            <a:endParaRPr lang="en-CA"/>
          </a:p>
        </p:txBody>
      </p:sp>
    </p:spTree>
    <p:extLst>
      <p:ext uri="{BB962C8B-B14F-4D97-AF65-F5344CB8AC3E}">
        <p14:creationId xmlns:p14="http://schemas.microsoft.com/office/powerpoint/2010/main" val="3252337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7F02798-DAE9-4A50-802D-9852CDDC10EE}" type="slidenum">
              <a:rPr lang="en-CA" smtClean="0"/>
              <a:t>7</a:t>
            </a:fld>
            <a:endParaRPr lang="en-CA"/>
          </a:p>
        </p:txBody>
      </p:sp>
    </p:spTree>
    <p:extLst>
      <p:ext uri="{BB962C8B-B14F-4D97-AF65-F5344CB8AC3E}">
        <p14:creationId xmlns:p14="http://schemas.microsoft.com/office/powerpoint/2010/main" val="2683824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7F02798-DAE9-4A50-802D-9852CDDC10EE}" type="slidenum">
              <a:rPr lang="en-CA" smtClean="0"/>
              <a:t>8</a:t>
            </a:fld>
            <a:endParaRPr lang="en-CA"/>
          </a:p>
        </p:txBody>
      </p:sp>
    </p:spTree>
    <p:extLst>
      <p:ext uri="{BB962C8B-B14F-4D97-AF65-F5344CB8AC3E}">
        <p14:creationId xmlns:p14="http://schemas.microsoft.com/office/powerpoint/2010/main" val="7821535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26A2B8-1F74-4147-B966-656D30B3EBB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8" y="0"/>
            <a:ext cx="12190024" cy="6858000"/>
          </a:xfrm>
          <a:prstGeom prst="rect">
            <a:avLst/>
          </a:prstGeom>
        </p:spPr>
      </p:pic>
      <p:pic>
        <p:nvPicPr>
          <p:cNvPr id="6" name="Picture 5">
            <a:extLst>
              <a:ext uri="{FF2B5EF4-FFF2-40B4-BE49-F238E27FC236}">
                <a16:creationId xmlns:a16="http://schemas.microsoft.com/office/drawing/2014/main" id="{E0A4639D-51B9-DA43-8A28-13C88DA4F0B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451616" y="491085"/>
            <a:ext cx="2305121" cy="600908"/>
          </a:xfrm>
          <a:prstGeom prst="rect">
            <a:avLst/>
          </a:prstGeom>
        </p:spPr>
      </p:pic>
      <p:sp>
        <p:nvSpPr>
          <p:cNvPr id="5" name="Text Placeholder 7">
            <a:extLst>
              <a:ext uri="{FF2B5EF4-FFF2-40B4-BE49-F238E27FC236}">
                <a16:creationId xmlns:a16="http://schemas.microsoft.com/office/drawing/2014/main" id="{6C079A8C-693D-1F4E-B877-395477057375}"/>
              </a:ext>
            </a:extLst>
          </p:cNvPr>
          <p:cNvSpPr>
            <a:spLocks noGrp="1"/>
          </p:cNvSpPr>
          <p:nvPr>
            <p:ph type="body" sz="quarter" idx="11" hasCustomPrompt="1"/>
          </p:nvPr>
        </p:nvSpPr>
        <p:spPr>
          <a:xfrm>
            <a:off x="14036" y="2745892"/>
            <a:ext cx="12192000" cy="1133475"/>
          </a:xfrm>
          <a:prstGeom prst="rect">
            <a:avLst/>
          </a:prstGeom>
        </p:spPr>
        <p:txBody>
          <a:bodyPr/>
          <a:lstStyle>
            <a:lvl1pPr marL="0" indent="0" algn="ctr">
              <a:buNone/>
              <a:defRPr sz="6000">
                <a:solidFill>
                  <a:schemeClr val="bg1"/>
                </a:solidFill>
                <a:latin typeface="+mj-lt"/>
              </a:defRPr>
            </a:lvl1pPr>
          </a:lstStyle>
          <a:p>
            <a:pPr lvl="0"/>
            <a:r>
              <a:rPr lang="en-US"/>
              <a:t>Title</a:t>
            </a:r>
          </a:p>
        </p:txBody>
      </p:sp>
      <p:sp>
        <p:nvSpPr>
          <p:cNvPr id="7" name="Text Placeholder 7">
            <a:extLst>
              <a:ext uri="{FF2B5EF4-FFF2-40B4-BE49-F238E27FC236}">
                <a16:creationId xmlns:a16="http://schemas.microsoft.com/office/drawing/2014/main" id="{6C079A8C-693D-1F4E-B877-395477057375}"/>
              </a:ext>
            </a:extLst>
          </p:cNvPr>
          <p:cNvSpPr>
            <a:spLocks noGrp="1"/>
          </p:cNvSpPr>
          <p:nvPr>
            <p:ph type="body" sz="quarter" idx="12" hasCustomPrompt="1"/>
          </p:nvPr>
        </p:nvSpPr>
        <p:spPr>
          <a:xfrm>
            <a:off x="14036" y="3939024"/>
            <a:ext cx="12192000" cy="1133475"/>
          </a:xfrm>
          <a:prstGeom prst="rect">
            <a:avLst/>
          </a:prstGeom>
        </p:spPr>
        <p:txBody>
          <a:bodyPr/>
          <a:lstStyle>
            <a:lvl1pPr marL="0" indent="0" algn="ctr">
              <a:buNone/>
              <a:defRPr sz="2800">
                <a:solidFill>
                  <a:schemeClr val="bg1"/>
                </a:solidFill>
                <a:latin typeface="+mj-lt"/>
              </a:defRPr>
            </a:lvl1pPr>
          </a:lstStyle>
          <a:p>
            <a:pPr lvl="0"/>
            <a:r>
              <a:rPr lang="en-US"/>
              <a:t>Subtitle</a:t>
            </a:r>
          </a:p>
        </p:txBody>
      </p:sp>
    </p:spTree>
    <p:extLst>
      <p:ext uri="{BB962C8B-B14F-4D97-AF65-F5344CB8AC3E}">
        <p14:creationId xmlns:p14="http://schemas.microsoft.com/office/powerpoint/2010/main" val="1162901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nd Acknowledgem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AA7E14-2280-CC4A-8D02-1DA756EBEE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8" y="0"/>
            <a:ext cx="12190024" cy="6858000"/>
          </a:xfrm>
          <a:prstGeom prst="rect">
            <a:avLst/>
          </a:prstGeom>
        </p:spPr>
      </p:pic>
      <p:sp>
        <p:nvSpPr>
          <p:cNvPr id="3" name="Text Placeholder 2">
            <a:extLst>
              <a:ext uri="{FF2B5EF4-FFF2-40B4-BE49-F238E27FC236}">
                <a16:creationId xmlns:a16="http://schemas.microsoft.com/office/drawing/2014/main" id="{0206DDBA-D634-4C4F-9C0B-D1308476B2CC}"/>
              </a:ext>
            </a:extLst>
          </p:cNvPr>
          <p:cNvSpPr>
            <a:spLocks noGrp="1"/>
          </p:cNvSpPr>
          <p:nvPr>
            <p:ph type="body" sz="quarter" idx="10" hasCustomPrompt="1"/>
          </p:nvPr>
        </p:nvSpPr>
        <p:spPr>
          <a:xfrm>
            <a:off x="1714500" y="794923"/>
            <a:ext cx="8763000" cy="2346325"/>
          </a:xfrm>
          <a:prstGeom prst="rect">
            <a:avLst/>
          </a:prstGeom>
        </p:spPr>
        <p:txBody>
          <a:bodyPr/>
          <a:lstStyle>
            <a:lvl1pPr marL="0" indent="0" algn="ctr">
              <a:buNone/>
              <a:defRPr lang="en-US" i="1" smtClean="0">
                <a:solidFill>
                  <a:schemeClr val="bg1"/>
                </a:solidFill>
                <a:effectLst/>
                <a:latin typeface="+mj-lt"/>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enter land acknowledgement</a:t>
            </a:r>
          </a:p>
        </p:txBody>
      </p:sp>
      <p:pic>
        <p:nvPicPr>
          <p:cNvPr id="5" name="Picture 4">
            <a:extLst>
              <a:ext uri="{FF2B5EF4-FFF2-40B4-BE49-F238E27FC236}">
                <a16:creationId xmlns:a16="http://schemas.microsoft.com/office/drawing/2014/main" id="{084AB96B-7CFB-B144-BB65-027980F3E3A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451616" y="5762623"/>
            <a:ext cx="2305121" cy="600908"/>
          </a:xfrm>
          <a:prstGeom prst="rect">
            <a:avLst/>
          </a:prstGeom>
        </p:spPr>
      </p:pic>
    </p:spTree>
    <p:extLst>
      <p:ext uri="{BB962C8B-B14F-4D97-AF65-F5344CB8AC3E}">
        <p14:creationId xmlns:p14="http://schemas.microsoft.com/office/powerpoint/2010/main" val="127973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Slide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540660-0443-4149-9408-4E5458E1B19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8" y="0"/>
            <a:ext cx="12190024" cy="6858000"/>
          </a:xfrm>
          <a:prstGeom prst="rect">
            <a:avLst/>
          </a:prstGeom>
        </p:spPr>
      </p:pic>
      <p:pic>
        <p:nvPicPr>
          <p:cNvPr id="5" name="Picture 4">
            <a:extLst>
              <a:ext uri="{FF2B5EF4-FFF2-40B4-BE49-F238E27FC236}">
                <a16:creationId xmlns:a16="http://schemas.microsoft.com/office/drawing/2014/main" id="{AC0D8D17-D781-BC4F-813E-1A3DAEF14D7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0904" y="525230"/>
            <a:ext cx="2305121" cy="600254"/>
          </a:xfrm>
          <a:prstGeom prst="rect">
            <a:avLst/>
          </a:prstGeom>
        </p:spPr>
      </p:pic>
      <p:sp>
        <p:nvSpPr>
          <p:cNvPr id="7" name="Text Placeholder 2">
            <a:extLst>
              <a:ext uri="{FF2B5EF4-FFF2-40B4-BE49-F238E27FC236}">
                <a16:creationId xmlns:a16="http://schemas.microsoft.com/office/drawing/2014/main" id="{A00FD918-2ACF-F54E-A047-13E09D5FCD66}"/>
              </a:ext>
            </a:extLst>
          </p:cNvPr>
          <p:cNvSpPr>
            <a:spLocks noGrp="1"/>
          </p:cNvSpPr>
          <p:nvPr>
            <p:ph type="body" sz="quarter" idx="11" hasCustomPrompt="1"/>
          </p:nvPr>
        </p:nvSpPr>
        <p:spPr>
          <a:xfrm>
            <a:off x="775252" y="2673625"/>
            <a:ext cx="7623314" cy="3269975"/>
          </a:xfrm>
          <a:prstGeom prst="rect">
            <a:avLst/>
          </a:prstGeom>
        </p:spPr>
        <p:txBody>
          <a:bodyPr/>
          <a:lstStyle>
            <a:lvl1pPr marL="0" indent="0">
              <a:buNone/>
              <a:defRPr sz="4400" i="1" baseline="0">
                <a:solidFill>
                  <a:schemeClr val="tx1">
                    <a:lumMod val="75000"/>
                    <a:lumOff val="25000"/>
                  </a:schemeClr>
                </a:solidFill>
                <a:latin typeface="+mj-lt"/>
              </a:defRPr>
            </a:lvl1pPr>
          </a:lstStyle>
          <a:p>
            <a:r>
              <a:rPr lang="en-US"/>
              <a:t>“Pull quote”</a:t>
            </a:r>
          </a:p>
        </p:txBody>
      </p:sp>
      <p:sp>
        <p:nvSpPr>
          <p:cNvPr id="2" name="Slide Number Placeholder 1"/>
          <p:cNvSpPr>
            <a:spLocks noGrp="1"/>
          </p:cNvSpPr>
          <p:nvPr>
            <p:ph type="sldNum" sz="quarter" idx="12"/>
          </p:nvPr>
        </p:nvSpPr>
        <p:spPr>
          <a:xfrm>
            <a:off x="8476125" y="6356350"/>
            <a:ext cx="2743200" cy="365125"/>
          </a:xfrm>
        </p:spPr>
        <p:txBody>
          <a:bodyPr/>
          <a:lstStyle/>
          <a:p>
            <a:fld id="{1E40567B-C52C-4143-B24C-AB1E91DB602F}" type="slidenum">
              <a:rPr lang="en-CA" smtClean="0"/>
              <a:pPr/>
              <a:t>‹#›</a:t>
            </a:fld>
            <a:endParaRPr lang="en-CA"/>
          </a:p>
        </p:txBody>
      </p:sp>
    </p:spTree>
    <p:extLst>
      <p:ext uri="{BB962C8B-B14F-4D97-AF65-F5344CB8AC3E}">
        <p14:creationId xmlns:p14="http://schemas.microsoft.com/office/powerpoint/2010/main" val="1732411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4440EF5-8538-3242-83FE-DA7553A76E9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8" y="0"/>
            <a:ext cx="12190024" cy="6858000"/>
          </a:xfrm>
          <a:prstGeom prst="rect">
            <a:avLst/>
          </a:prstGeom>
        </p:spPr>
      </p:pic>
      <p:pic>
        <p:nvPicPr>
          <p:cNvPr id="11" name="Picture 10">
            <a:extLst>
              <a:ext uri="{FF2B5EF4-FFF2-40B4-BE49-F238E27FC236}">
                <a16:creationId xmlns:a16="http://schemas.microsoft.com/office/drawing/2014/main" id="{4E49B578-7E4E-F54D-AE33-266E91E4B82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0904" y="525230"/>
            <a:ext cx="2305121" cy="600254"/>
          </a:xfrm>
          <a:prstGeom prst="rect">
            <a:avLst/>
          </a:prstGeom>
        </p:spPr>
      </p:pic>
      <p:sp>
        <p:nvSpPr>
          <p:cNvPr id="9" name="Text Placeholder 2">
            <a:extLst>
              <a:ext uri="{FF2B5EF4-FFF2-40B4-BE49-F238E27FC236}">
                <a16:creationId xmlns:a16="http://schemas.microsoft.com/office/drawing/2014/main" id="{D2FD2259-6ACD-3144-8F9C-B0F9BDB99495}"/>
              </a:ext>
            </a:extLst>
          </p:cNvPr>
          <p:cNvSpPr>
            <a:spLocks noGrp="1"/>
          </p:cNvSpPr>
          <p:nvPr>
            <p:ph type="body" sz="quarter" idx="11" hasCustomPrompt="1"/>
          </p:nvPr>
        </p:nvSpPr>
        <p:spPr>
          <a:xfrm>
            <a:off x="775252" y="2673625"/>
            <a:ext cx="7623314" cy="3269975"/>
          </a:xfrm>
          <a:prstGeom prst="rect">
            <a:avLst/>
          </a:prstGeom>
        </p:spPr>
        <p:txBody>
          <a:bodyPr/>
          <a:lstStyle>
            <a:lvl1pPr marL="0" indent="0">
              <a:buNone/>
              <a:defRPr sz="4400" i="1" baseline="0">
                <a:solidFill>
                  <a:schemeClr val="tx1">
                    <a:lumMod val="75000"/>
                    <a:lumOff val="25000"/>
                  </a:schemeClr>
                </a:solidFill>
                <a:latin typeface="+mj-lt"/>
              </a:defRPr>
            </a:lvl1pPr>
          </a:lstStyle>
          <a:p>
            <a:r>
              <a:rPr lang="en-US"/>
              <a:t>“Pull quote”</a:t>
            </a:r>
          </a:p>
        </p:txBody>
      </p:sp>
      <p:sp>
        <p:nvSpPr>
          <p:cNvPr id="2" name="Slide Number Placeholder 1"/>
          <p:cNvSpPr>
            <a:spLocks noGrp="1"/>
          </p:cNvSpPr>
          <p:nvPr>
            <p:ph type="sldNum" sz="quarter" idx="12"/>
          </p:nvPr>
        </p:nvSpPr>
        <p:spPr/>
        <p:txBody>
          <a:bodyPr/>
          <a:lstStyle/>
          <a:p>
            <a:fld id="{1E40567B-C52C-4143-B24C-AB1E91DB602F}" type="slidenum">
              <a:rPr lang="en-CA" smtClean="0"/>
              <a:pPr/>
              <a:t>‹#›</a:t>
            </a:fld>
            <a:endParaRPr lang="en-CA"/>
          </a:p>
        </p:txBody>
      </p:sp>
    </p:spTree>
    <p:extLst>
      <p:ext uri="{BB962C8B-B14F-4D97-AF65-F5344CB8AC3E}">
        <p14:creationId xmlns:p14="http://schemas.microsoft.com/office/powerpoint/2010/main" val="3565966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A03DB55-60C3-CD47-9116-D8CB5E8047B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8" y="0"/>
            <a:ext cx="12190024" cy="6858000"/>
          </a:xfrm>
          <a:prstGeom prst="rect">
            <a:avLst/>
          </a:prstGeom>
        </p:spPr>
      </p:pic>
      <p:pic>
        <p:nvPicPr>
          <p:cNvPr id="8" name="Picture 7">
            <a:extLst>
              <a:ext uri="{FF2B5EF4-FFF2-40B4-BE49-F238E27FC236}">
                <a16:creationId xmlns:a16="http://schemas.microsoft.com/office/drawing/2014/main" id="{D8B74352-AF83-B647-A97E-7BB0D39A1CE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451616" y="491085"/>
            <a:ext cx="2305121" cy="600908"/>
          </a:xfrm>
          <a:prstGeom prst="rect">
            <a:avLst/>
          </a:prstGeom>
        </p:spPr>
      </p:pic>
      <p:sp>
        <p:nvSpPr>
          <p:cNvPr id="5" name="Text Placeholder 7">
            <a:extLst>
              <a:ext uri="{FF2B5EF4-FFF2-40B4-BE49-F238E27FC236}">
                <a16:creationId xmlns:a16="http://schemas.microsoft.com/office/drawing/2014/main" id="{71BEB38D-D150-0C46-8501-3CAA797E8A11}"/>
              </a:ext>
            </a:extLst>
          </p:cNvPr>
          <p:cNvSpPr>
            <a:spLocks noGrp="1"/>
          </p:cNvSpPr>
          <p:nvPr>
            <p:ph type="body" sz="quarter" idx="10" hasCustomPrompt="1"/>
          </p:nvPr>
        </p:nvSpPr>
        <p:spPr>
          <a:xfrm>
            <a:off x="725556" y="5346631"/>
            <a:ext cx="11466444" cy="1133475"/>
          </a:xfrm>
          <a:prstGeom prst="rect">
            <a:avLst/>
          </a:prstGeom>
        </p:spPr>
        <p:txBody>
          <a:bodyPr/>
          <a:lstStyle>
            <a:lvl1pPr marL="0" indent="0" algn="l">
              <a:buNone/>
              <a:defRPr sz="6000">
                <a:solidFill>
                  <a:schemeClr val="bg1"/>
                </a:solidFill>
                <a:latin typeface="+mj-lt"/>
              </a:defRPr>
            </a:lvl1pPr>
          </a:lstStyle>
          <a:p>
            <a:pPr lvl="0"/>
            <a:r>
              <a:rPr lang="en-US"/>
              <a:t>Section title</a:t>
            </a:r>
          </a:p>
        </p:txBody>
      </p:sp>
    </p:spTree>
    <p:extLst>
      <p:ext uri="{BB962C8B-B14F-4D97-AF65-F5344CB8AC3E}">
        <p14:creationId xmlns:p14="http://schemas.microsoft.com/office/powerpoint/2010/main" val="1651148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B582C5-4CC5-8C4C-9CBD-8B2691F5625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H="1">
            <a:off x="988" y="-1587"/>
            <a:ext cx="12190024" cy="6858000"/>
          </a:xfrm>
          <a:prstGeom prst="rect">
            <a:avLst/>
          </a:prstGeom>
        </p:spPr>
      </p:pic>
      <p:pic>
        <p:nvPicPr>
          <p:cNvPr id="10" name="Picture 9">
            <a:extLst>
              <a:ext uri="{FF2B5EF4-FFF2-40B4-BE49-F238E27FC236}">
                <a16:creationId xmlns:a16="http://schemas.microsoft.com/office/drawing/2014/main" id="{9E620EDF-C038-9C40-8FD8-50FFECAA3AC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239938" y="427325"/>
            <a:ext cx="2305121" cy="600254"/>
          </a:xfrm>
          <a:prstGeom prst="rect">
            <a:avLst/>
          </a:prstGeom>
        </p:spPr>
      </p:pic>
      <p:sp>
        <p:nvSpPr>
          <p:cNvPr id="11" name="Text Placeholder 2">
            <a:extLst>
              <a:ext uri="{FF2B5EF4-FFF2-40B4-BE49-F238E27FC236}">
                <a16:creationId xmlns:a16="http://schemas.microsoft.com/office/drawing/2014/main" id="{223C50F8-A159-B640-9333-B5BCCA94F6E6}"/>
              </a:ext>
            </a:extLst>
          </p:cNvPr>
          <p:cNvSpPr>
            <a:spLocks noGrp="1"/>
          </p:cNvSpPr>
          <p:nvPr>
            <p:ph type="body" sz="quarter" idx="10"/>
          </p:nvPr>
        </p:nvSpPr>
        <p:spPr>
          <a:xfrm>
            <a:off x="974033" y="1825626"/>
            <a:ext cx="8855767" cy="3124062"/>
          </a:xfrm>
          <a:prstGeom prst="rect">
            <a:avLst/>
          </a:prstGeom>
        </p:spPr>
        <p:txBody>
          <a:bodyPr/>
          <a:lstStyle>
            <a:lvl1pPr>
              <a:defRPr sz="2400">
                <a:solidFill>
                  <a:schemeClr val="tx1">
                    <a:lumMod val="75000"/>
                    <a:lumOff val="25000"/>
                  </a:schemeClr>
                </a:solidFill>
                <a:latin typeface="+mj-lt"/>
              </a:defRPr>
            </a:lvl1pPr>
            <a:lvl2pPr>
              <a:defRPr sz="2000">
                <a:solidFill>
                  <a:schemeClr val="tx1">
                    <a:lumMod val="75000"/>
                    <a:lumOff val="25000"/>
                  </a:schemeClr>
                </a:solidFill>
                <a:latin typeface="+mj-lt"/>
              </a:defRPr>
            </a:lvl2pPr>
            <a:lvl3pPr>
              <a:defRPr sz="1800">
                <a:solidFill>
                  <a:schemeClr val="tx1">
                    <a:lumMod val="75000"/>
                    <a:lumOff val="25000"/>
                  </a:schemeClr>
                </a:solidFill>
                <a:latin typeface="+mj-lt"/>
              </a:defRPr>
            </a:lvl3pPr>
            <a:lvl4pPr>
              <a:defRPr sz="1600">
                <a:solidFill>
                  <a:schemeClr val="tx1">
                    <a:lumMod val="75000"/>
                    <a:lumOff val="25000"/>
                  </a:schemeClr>
                </a:solidFill>
                <a:latin typeface="+mj-lt"/>
              </a:defRPr>
            </a:lvl4pPr>
            <a:lvl5pPr>
              <a:defRPr sz="1600">
                <a:solidFill>
                  <a:schemeClr val="tx1">
                    <a:lumMod val="75000"/>
                    <a:lumOff val="2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3093A389-B34E-904E-85BE-D31CF9A8AB58}"/>
              </a:ext>
            </a:extLst>
          </p:cNvPr>
          <p:cNvSpPr>
            <a:spLocks noGrp="1"/>
          </p:cNvSpPr>
          <p:nvPr>
            <p:ph type="body" sz="quarter" idx="11" hasCustomPrompt="1"/>
          </p:nvPr>
        </p:nvSpPr>
        <p:spPr>
          <a:xfrm>
            <a:off x="838200" y="648324"/>
            <a:ext cx="8328993" cy="921887"/>
          </a:xfrm>
          <a:prstGeom prst="rect">
            <a:avLst/>
          </a:prstGeom>
        </p:spPr>
        <p:txBody>
          <a:bodyPr anchor="ctr"/>
          <a:lstStyle>
            <a:lvl1pPr marL="0" indent="0">
              <a:buNone/>
              <a:defRPr sz="4000">
                <a:solidFill>
                  <a:schemeClr val="tx1">
                    <a:lumMod val="75000"/>
                    <a:lumOff val="25000"/>
                  </a:schemeClr>
                </a:solidFill>
                <a:latin typeface="+mj-lt"/>
              </a:defRPr>
            </a:lvl1pPr>
            <a:lvl2pPr marL="457200" indent="0" algn="l">
              <a:buNone/>
              <a:defRPr>
                <a:solidFill>
                  <a:schemeClr val="tx1">
                    <a:lumMod val="75000"/>
                    <a:lumOff val="25000"/>
                  </a:schemeClr>
                </a:solidFill>
                <a:latin typeface="+mj-lt"/>
              </a:defRPr>
            </a:lvl2pPr>
          </a:lstStyle>
          <a:p>
            <a:pPr lvl="0"/>
            <a:r>
              <a:rPr lang="en-US"/>
              <a:t>Heading</a:t>
            </a:r>
          </a:p>
        </p:txBody>
      </p:sp>
      <p:sp>
        <p:nvSpPr>
          <p:cNvPr id="2" name="Slide Number Placeholder 1"/>
          <p:cNvSpPr>
            <a:spLocks noGrp="1"/>
          </p:cNvSpPr>
          <p:nvPr>
            <p:ph type="sldNum" sz="quarter" idx="12"/>
          </p:nvPr>
        </p:nvSpPr>
        <p:spPr/>
        <p:txBody>
          <a:bodyPr/>
          <a:lstStyle/>
          <a:p>
            <a:fld id="{1E40567B-C52C-4143-B24C-AB1E91DB602F}" type="slidenum">
              <a:rPr lang="en-CA" smtClean="0"/>
              <a:pPr/>
              <a:t>‹#›</a:t>
            </a:fld>
            <a:endParaRPr lang="en-CA"/>
          </a:p>
        </p:txBody>
      </p:sp>
    </p:spTree>
    <p:extLst>
      <p:ext uri="{BB962C8B-B14F-4D97-AF65-F5344CB8AC3E}">
        <p14:creationId xmlns:p14="http://schemas.microsoft.com/office/powerpoint/2010/main" val="220655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62EF61-2350-8346-AAA3-92AC27ED88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H="1">
            <a:off x="988" y="0"/>
            <a:ext cx="12190024" cy="6858000"/>
          </a:xfrm>
          <a:prstGeom prst="rect">
            <a:avLst/>
          </a:prstGeom>
        </p:spPr>
      </p:pic>
      <p:pic>
        <p:nvPicPr>
          <p:cNvPr id="10" name="Picture 9">
            <a:extLst>
              <a:ext uri="{FF2B5EF4-FFF2-40B4-BE49-F238E27FC236}">
                <a16:creationId xmlns:a16="http://schemas.microsoft.com/office/drawing/2014/main" id="{9E620EDF-C038-9C40-8FD8-50FFECAA3AC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239938" y="427325"/>
            <a:ext cx="2305121" cy="600254"/>
          </a:xfrm>
          <a:prstGeom prst="rect">
            <a:avLst/>
          </a:prstGeom>
        </p:spPr>
      </p:pic>
      <p:sp>
        <p:nvSpPr>
          <p:cNvPr id="6" name="Text Placeholder 2">
            <a:extLst>
              <a:ext uri="{FF2B5EF4-FFF2-40B4-BE49-F238E27FC236}">
                <a16:creationId xmlns:a16="http://schemas.microsoft.com/office/drawing/2014/main" id="{A44B039C-6C8D-D945-A83B-56FBA312D943}"/>
              </a:ext>
            </a:extLst>
          </p:cNvPr>
          <p:cNvSpPr>
            <a:spLocks noGrp="1"/>
          </p:cNvSpPr>
          <p:nvPr>
            <p:ph type="body" sz="quarter" idx="10"/>
          </p:nvPr>
        </p:nvSpPr>
        <p:spPr>
          <a:xfrm>
            <a:off x="974033" y="1825626"/>
            <a:ext cx="10571026" cy="3048000"/>
          </a:xfrm>
          <a:prstGeom prst="rect">
            <a:avLst/>
          </a:prstGeom>
        </p:spPr>
        <p:txBody>
          <a:bodyPr/>
          <a:lstStyle>
            <a:lvl1pPr>
              <a:defRPr sz="2400">
                <a:solidFill>
                  <a:schemeClr val="tx1">
                    <a:lumMod val="75000"/>
                    <a:lumOff val="25000"/>
                  </a:schemeClr>
                </a:solidFill>
                <a:latin typeface="+mj-lt"/>
              </a:defRPr>
            </a:lvl1pPr>
            <a:lvl2pPr>
              <a:defRPr sz="2000">
                <a:solidFill>
                  <a:schemeClr val="tx1">
                    <a:lumMod val="75000"/>
                    <a:lumOff val="25000"/>
                  </a:schemeClr>
                </a:solidFill>
                <a:latin typeface="+mj-lt"/>
              </a:defRPr>
            </a:lvl2pPr>
            <a:lvl3pPr>
              <a:defRPr sz="1800">
                <a:solidFill>
                  <a:schemeClr val="tx1">
                    <a:lumMod val="75000"/>
                    <a:lumOff val="25000"/>
                  </a:schemeClr>
                </a:solidFill>
                <a:latin typeface="+mj-lt"/>
              </a:defRPr>
            </a:lvl3pPr>
            <a:lvl4pPr>
              <a:defRPr sz="1600">
                <a:solidFill>
                  <a:schemeClr val="tx1">
                    <a:lumMod val="75000"/>
                    <a:lumOff val="25000"/>
                  </a:schemeClr>
                </a:solidFill>
                <a:latin typeface="+mj-lt"/>
              </a:defRPr>
            </a:lvl4pPr>
            <a:lvl5pPr>
              <a:defRPr sz="1600">
                <a:solidFill>
                  <a:schemeClr val="tx1">
                    <a:lumMod val="75000"/>
                    <a:lumOff val="2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47C777F2-F4E7-A649-A718-C1E203D152CE}"/>
              </a:ext>
            </a:extLst>
          </p:cNvPr>
          <p:cNvSpPr>
            <a:spLocks noGrp="1"/>
          </p:cNvSpPr>
          <p:nvPr>
            <p:ph type="body" sz="quarter" idx="11" hasCustomPrompt="1"/>
          </p:nvPr>
        </p:nvSpPr>
        <p:spPr>
          <a:xfrm>
            <a:off x="838200" y="648324"/>
            <a:ext cx="8328993" cy="921887"/>
          </a:xfrm>
          <a:prstGeom prst="rect">
            <a:avLst/>
          </a:prstGeom>
        </p:spPr>
        <p:txBody>
          <a:bodyPr anchor="ctr"/>
          <a:lstStyle>
            <a:lvl1pPr marL="0" indent="0">
              <a:buNone/>
              <a:defRPr sz="4000">
                <a:solidFill>
                  <a:schemeClr val="tx1">
                    <a:lumMod val="75000"/>
                    <a:lumOff val="25000"/>
                  </a:schemeClr>
                </a:solidFill>
                <a:latin typeface="+mj-lt"/>
              </a:defRPr>
            </a:lvl1pPr>
            <a:lvl2pPr marL="457200" indent="0" algn="l">
              <a:buNone/>
              <a:defRPr>
                <a:solidFill>
                  <a:schemeClr val="tx1">
                    <a:lumMod val="75000"/>
                    <a:lumOff val="25000"/>
                  </a:schemeClr>
                </a:solidFill>
                <a:latin typeface="+mj-lt"/>
              </a:defRPr>
            </a:lvl2pPr>
          </a:lstStyle>
          <a:p>
            <a:pPr lvl="0"/>
            <a:r>
              <a:rPr lang="en-US"/>
              <a:t>Heading</a:t>
            </a:r>
          </a:p>
        </p:txBody>
      </p:sp>
      <p:sp>
        <p:nvSpPr>
          <p:cNvPr id="2" name="Slide Number Placeholder 1"/>
          <p:cNvSpPr>
            <a:spLocks noGrp="1"/>
          </p:cNvSpPr>
          <p:nvPr>
            <p:ph type="sldNum" sz="quarter" idx="12"/>
          </p:nvPr>
        </p:nvSpPr>
        <p:spPr>
          <a:xfrm>
            <a:off x="8610600" y="6078444"/>
            <a:ext cx="2743200" cy="365125"/>
          </a:xfrm>
        </p:spPr>
        <p:txBody>
          <a:bodyPr/>
          <a:lstStyle>
            <a:lvl1pPr>
              <a:defRPr>
                <a:solidFill>
                  <a:schemeClr val="bg1"/>
                </a:solidFill>
              </a:defRPr>
            </a:lvl1pPr>
          </a:lstStyle>
          <a:p>
            <a:fld id="{1E40567B-C52C-4143-B24C-AB1E91DB602F}" type="slidenum">
              <a:rPr lang="en-CA" smtClean="0"/>
              <a:pPr/>
              <a:t>‹#›</a:t>
            </a:fld>
            <a:endParaRPr lang="en-CA"/>
          </a:p>
        </p:txBody>
      </p:sp>
    </p:spTree>
    <p:extLst>
      <p:ext uri="{BB962C8B-B14F-4D97-AF65-F5344CB8AC3E}">
        <p14:creationId xmlns:p14="http://schemas.microsoft.com/office/powerpoint/2010/main" val="1971103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Content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620EDF-C038-9C40-8FD8-50FFECAA3AC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239938" y="427325"/>
            <a:ext cx="2305121" cy="600254"/>
          </a:xfrm>
          <a:prstGeom prst="rect">
            <a:avLst/>
          </a:prstGeom>
        </p:spPr>
      </p:pic>
      <p:pic>
        <p:nvPicPr>
          <p:cNvPr id="3" name="Picture 2">
            <a:extLst>
              <a:ext uri="{FF2B5EF4-FFF2-40B4-BE49-F238E27FC236}">
                <a16:creationId xmlns:a16="http://schemas.microsoft.com/office/drawing/2014/main" id="{6EBB7C60-139D-3A4E-BD2E-8EBDFD43D8A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806" y="3810000"/>
            <a:ext cx="12184388" cy="3048000"/>
          </a:xfrm>
          <a:prstGeom prst="rect">
            <a:avLst/>
          </a:prstGeom>
        </p:spPr>
      </p:pic>
      <p:sp>
        <p:nvSpPr>
          <p:cNvPr id="8" name="Content Placeholder 3">
            <a:extLst>
              <a:ext uri="{FF2B5EF4-FFF2-40B4-BE49-F238E27FC236}">
                <a16:creationId xmlns:a16="http://schemas.microsoft.com/office/drawing/2014/main" id="{91385CEB-CDB7-B444-8B9D-138A17BC11B2}"/>
              </a:ext>
            </a:extLst>
          </p:cNvPr>
          <p:cNvSpPr>
            <a:spLocks noGrp="1"/>
          </p:cNvSpPr>
          <p:nvPr>
            <p:ph sz="half" idx="2" hasCustomPrompt="1"/>
          </p:nvPr>
        </p:nvSpPr>
        <p:spPr>
          <a:xfrm>
            <a:off x="839788" y="1690689"/>
            <a:ext cx="5157787" cy="3159104"/>
          </a:xfrm>
          <a:prstGeom prst="rect">
            <a:avLst/>
          </a:prstGeom>
        </p:spPr>
        <p:txBody>
          <a:bodyPr/>
          <a:lstStyle>
            <a:lvl1pPr>
              <a:defRPr sz="2400">
                <a:solidFill>
                  <a:schemeClr val="tx1">
                    <a:lumMod val="75000"/>
                    <a:lumOff val="25000"/>
                  </a:schemeClr>
                </a:solidFill>
                <a:latin typeface="+mj-lt"/>
              </a:defRPr>
            </a:lvl1pPr>
            <a:lvl2pPr>
              <a:defRPr sz="1600">
                <a:solidFill>
                  <a:schemeClr val="tx1">
                    <a:lumMod val="75000"/>
                    <a:lumOff val="25000"/>
                  </a:schemeClr>
                </a:solidFill>
                <a:latin typeface="+mj-lt"/>
              </a:defRPr>
            </a:lvl2pPr>
          </a:lstStyle>
          <a:p>
            <a:r>
              <a:rPr lang="en-US"/>
              <a:t>Subheading</a:t>
            </a:r>
          </a:p>
          <a:p>
            <a:pPr lvl="1"/>
            <a:r>
              <a:rPr lang="en-US"/>
              <a:t>Bullet 1</a:t>
            </a:r>
          </a:p>
          <a:p>
            <a:pPr lvl="1"/>
            <a:r>
              <a:rPr lang="en-US"/>
              <a:t>Bullet 2</a:t>
            </a:r>
          </a:p>
          <a:p>
            <a:pPr lvl="1"/>
            <a:r>
              <a:rPr lang="en-US"/>
              <a:t>Bullet 3</a:t>
            </a:r>
          </a:p>
        </p:txBody>
      </p:sp>
      <p:sp>
        <p:nvSpPr>
          <p:cNvPr id="9" name="Content Placeholder 4">
            <a:extLst>
              <a:ext uri="{FF2B5EF4-FFF2-40B4-BE49-F238E27FC236}">
                <a16:creationId xmlns:a16="http://schemas.microsoft.com/office/drawing/2014/main" id="{BF8C579E-ED94-AB42-87A4-1B1791304001}"/>
              </a:ext>
            </a:extLst>
          </p:cNvPr>
          <p:cNvSpPr>
            <a:spLocks noGrp="1"/>
          </p:cNvSpPr>
          <p:nvPr>
            <p:ph sz="quarter" idx="4" hasCustomPrompt="1"/>
          </p:nvPr>
        </p:nvSpPr>
        <p:spPr>
          <a:xfrm>
            <a:off x="6172200" y="1690689"/>
            <a:ext cx="5183188" cy="315910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lumMod val="75000"/>
                    <a:lumOff val="25000"/>
                  </a:schemeClr>
                </a:solidFill>
                <a:latin typeface="+mj-lt"/>
              </a:defRPr>
            </a:lvl1pPr>
            <a:lvl2pPr>
              <a:defRPr sz="1600">
                <a:solidFill>
                  <a:schemeClr val="tx1">
                    <a:lumMod val="75000"/>
                    <a:lumOff val="25000"/>
                  </a:schemeClr>
                </a:solidFill>
                <a:latin typeface="+mj-lt"/>
              </a:defRPr>
            </a:lvl2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Subheading</a:t>
            </a:r>
          </a:p>
          <a:p>
            <a:pPr lvl="1"/>
            <a:r>
              <a:rPr lang="en-US"/>
              <a:t>Bullet 1</a:t>
            </a:r>
          </a:p>
          <a:p>
            <a:pPr lvl="1"/>
            <a:r>
              <a:rPr lang="en-US"/>
              <a:t>Bullet 2</a:t>
            </a:r>
          </a:p>
          <a:p>
            <a:pPr lvl="1"/>
            <a:r>
              <a:rPr lang="en-US"/>
              <a:t>Bullet 3</a:t>
            </a:r>
          </a:p>
        </p:txBody>
      </p:sp>
      <p:sp>
        <p:nvSpPr>
          <p:cNvPr id="11" name="Text Placeholder 5">
            <a:extLst>
              <a:ext uri="{FF2B5EF4-FFF2-40B4-BE49-F238E27FC236}">
                <a16:creationId xmlns:a16="http://schemas.microsoft.com/office/drawing/2014/main" id="{E517443B-09CA-4249-8384-6146D4E18D17}"/>
              </a:ext>
            </a:extLst>
          </p:cNvPr>
          <p:cNvSpPr>
            <a:spLocks noGrp="1"/>
          </p:cNvSpPr>
          <p:nvPr>
            <p:ph type="body" sz="quarter" idx="11" hasCustomPrompt="1"/>
          </p:nvPr>
        </p:nvSpPr>
        <p:spPr>
          <a:xfrm>
            <a:off x="838200" y="648324"/>
            <a:ext cx="8328993" cy="921887"/>
          </a:xfrm>
          <a:prstGeom prst="rect">
            <a:avLst/>
          </a:prstGeom>
        </p:spPr>
        <p:txBody>
          <a:bodyPr anchor="ctr"/>
          <a:lstStyle>
            <a:lvl1pPr marL="0" indent="0">
              <a:buNone/>
              <a:defRPr sz="4000">
                <a:solidFill>
                  <a:schemeClr val="tx1">
                    <a:lumMod val="75000"/>
                    <a:lumOff val="25000"/>
                  </a:schemeClr>
                </a:solidFill>
                <a:latin typeface="+mj-lt"/>
              </a:defRPr>
            </a:lvl1pPr>
          </a:lstStyle>
          <a:p>
            <a:r>
              <a:rPr lang="en-US"/>
              <a:t>Heading</a:t>
            </a:r>
          </a:p>
        </p:txBody>
      </p:sp>
      <p:sp>
        <p:nvSpPr>
          <p:cNvPr id="2" name="Slide Number Placeholder 1"/>
          <p:cNvSpPr>
            <a:spLocks noGrp="1"/>
          </p:cNvSpPr>
          <p:nvPr>
            <p:ph type="sldNum" sz="quarter" idx="12"/>
          </p:nvPr>
        </p:nvSpPr>
        <p:spPr>
          <a:xfrm>
            <a:off x="8610600" y="6087409"/>
            <a:ext cx="2743200" cy="365125"/>
          </a:xfrm>
        </p:spPr>
        <p:txBody>
          <a:bodyPr/>
          <a:lstStyle>
            <a:lvl1pPr>
              <a:defRPr>
                <a:solidFill>
                  <a:schemeClr val="bg1"/>
                </a:solidFill>
              </a:defRPr>
            </a:lvl1pPr>
          </a:lstStyle>
          <a:p>
            <a:fld id="{1E40567B-C52C-4143-B24C-AB1E91DB602F}" type="slidenum">
              <a:rPr lang="en-CA" smtClean="0"/>
              <a:pPr/>
              <a:t>‹#›</a:t>
            </a:fld>
            <a:endParaRPr lang="en-CA"/>
          </a:p>
        </p:txBody>
      </p:sp>
    </p:spTree>
    <p:extLst>
      <p:ext uri="{BB962C8B-B14F-4D97-AF65-F5344CB8AC3E}">
        <p14:creationId xmlns:p14="http://schemas.microsoft.com/office/powerpoint/2010/main" val="1814373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475A95-0A3E-224D-BA3D-F2472C911ED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253151" y="5779446"/>
            <a:ext cx="2305121" cy="600254"/>
          </a:xfrm>
          <a:prstGeom prst="rect">
            <a:avLst/>
          </a:prstGeom>
        </p:spPr>
      </p:pic>
      <p:sp>
        <p:nvSpPr>
          <p:cNvPr id="3" name="Text Placeholder 4">
            <a:extLst>
              <a:ext uri="{FF2B5EF4-FFF2-40B4-BE49-F238E27FC236}">
                <a16:creationId xmlns:a16="http://schemas.microsoft.com/office/drawing/2014/main" id="{47C777F2-F4E7-A649-A718-C1E203D152CE}"/>
              </a:ext>
            </a:extLst>
          </p:cNvPr>
          <p:cNvSpPr>
            <a:spLocks noGrp="1"/>
          </p:cNvSpPr>
          <p:nvPr>
            <p:ph type="body" sz="quarter" idx="11" hasCustomPrompt="1"/>
          </p:nvPr>
        </p:nvSpPr>
        <p:spPr>
          <a:xfrm>
            <a:off x="838200" y="648324"/>
            <a:ext cx="8328993" cy="921887"/>
          </a:xfrm>
          <a:prstGeom prst="rect">
            <a:avLst/>
          </a:prstGeom>
        </p:spPr>
        <p:txBody>
          <a:bodyPr anchor="ctr"/>
          <a:lstStyle>
            <a:lvl1pPr marL="0" indent="0">
              <a:buNone/>
              <a:defRPr sz="4000">
                <a:solidFill>
                  <a:schemeClr val="tx1">
                    <a:lumMod val="75000"/>
                    <a:lumOff val="25000"/>
                  </a:schemeClr>
                </a:solidFill>
                <a:latin typeface="+mj-lt"/>
              </a:defRPr>
            </a:lvl1pPr>
            <a:lvl2pPr marL="457200" indent="0" algn="l">
              <a:buNone/>
              <a:defRPr>
                <a:solidFill>
                  <a:schemeClr val="tx1">
                    <a:lumMod val="75000"/>
                    <a:lumOff val="25000"/>
                  </a:schemeClr>
                </a:solidFill>
                <a:latin typeface="+mj-lt"/>
              </a:defRPr>
            </a:lvl2pPr>
          </a:lstStyle>
          <a:p>
            <a:pPr lvl="0"/>
            <a:r>
              <a:rPr lang="en-US"/>
              <a:t>Heading</a:t>
            </a:r>
          </a:p>
        </p:txBody>
      </p:sp>
      <p:sp>
        <p:nvSpPr>
          <p:cNvPr id="2" name="Slide Number Placeholder 1"/>
          <p:cNvSpPr>
            <a:spLocks noGrp="1"/>
          </p:cNvSpPr>
          <p:nvPr>
            <p:ph type="sldNum" sz="quarter" idx="12"/>
          </p:nvPr>
        </p:nvSpPr>
        <p:spPr/>
        <p:txBody>
          <a:bodyPr/>
          <a:lstStyle/>
          <a:p>
            <a:fld id="{1E40567B-C52C-4143-B24C-AB1E91DB602F}" type="slidenum">
              <a:rPr lang="en-CA" smtClean="0"/>
              <a:pPr/>
              <a:t>‹#›</a:t>
            </a:fld>
            <a:endParaRPr lang="en-CA"/>
          </a:p>
        </p:txBody>
      </p:sp>
    </p:spTree>
    <p:extLst>
      <p:ext uri="{BB962C8B-B14F-4D97-AF65-F5344CB8AC3E}">
        <p14:creationId xmlns:p14="http://schemas.microsoft.com/office/powerpoint/2010/main" val="4203283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b="1">
                <a:solidFill>
                  <a:schemeClr val="bg1">
                    <a:lumMod val="75000"/>
                  </a:schemeClr>
                </a:solidFill>
                <a:latin typeface="+mj-lt"/>
              </a:defRPr>
            </a:lvl1pPr>
          </a:lstStyle>
          <a:p>
            <a:fld id="{1E40567B-C52C-4143-B24C-AB1E91DB602F}" type="slidenum">
              <a:rPr lang="en-CA" smtClean="0"/>
              <a:pPr/>
              <a:t>‹#›</a:t>
            </a:fld>
            <a:endParaRPr lang="en-CA"/>
          </a:p>
        </p:txBody>
      </p:sp>
    </p:spTree>
    <p:extLst>
      <p:ext uri="{BB962C8B-B14F-4D97-AF65-F5344CB8AC3E}">
        <p14:creationId xmlns:p14="http://schemas.microsoft.com/office/powerpoint/2010/main" val="128840383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50" r:id="rId3"/>
    <p:sldLayoutId id="2147483649" r:id="rId4"/>
    <p:sldLayoutId id="2147483651" r:id="rId5"/>
    <p:sldLayoutId id="2147483652" r:id="rId6"/>
    <p:sldLayoutId id="2147483662" r:id="rId7"/>
    <p:sldLayoutId id="2147483661" r:id="rId8"/>
    <p:sldLayoutId id="2147483655"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mailto:bcvax-support@gov.bc.ca"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cp.getvaccinated.gov.bc.ca/bchvaxportal/s/login/?ec=302&amp;startURL=%2Fbchvaxportal%2Fs%2F"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mailto:BCVAX-Support@gov.bc.ca" TargetMode="External"/><Relationship Id="rId7" Type="http://schemas.openxmlformats.org/officeDocument/2006/relationships/hyperlink" Target="https://zoom.us/j/93003034945?pwd=L3lkL0VqdEJvTjZ2cWMxelB3R3ppdz09" TargetMode="External"/><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hyperlink" Target="tel://(+17789072071,,93003034945/#,,,,*548989"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WYcARZuLUvM" TargetMode="External"/><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youtu.be/7kpiILFhwog" TargetMode="External"/><Relationship Id="rId5" Type="http://schemas.openxmlformats.org/officeDocument/2006/relationships/hyperlink" Target="https://youtu.be/N-w7YYTRWIQ" TargetMode="External"/><Relationship Id="rId4" Type="http://schemas.openxmlformats.org/officeDocument/2006/relationships/hyperlink" Target="https://youtu.be/ZHOjP6TOL5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healthprovideridentityportal.gov.bc.ca/" TargetMode="External"/><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hyperlink" Target="https://healthprovideridentityportal.gov.bc.ca/"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noGrp="1"/>
          </p:cNvSpPr>
          <p:nvPr>
            <p:ph type="body" sz="quarter" idx="10"/>
          </p:nvPr>
        </p:nvSpPr>
        <p:spPr>
          <a:xfrm>
            <a:off x="291447" y="2389093"/>
            <a:ext cx="11466444" cy="1133475"/>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4400" i="1" kern="1200" baseline="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5400" b="1" i="0" dirty="0">
                <a:solidFill>
                  <a:schemeClr val="bg1"/>
                </a:solidFill>
              </a:rPr>
              <a:t>Onboarding LTC &amp; AL</a:t>
            </a:r>
            <a:br>
              <a:rPr lang="en-US" sz="5400" b="1" i="0" dirty="0">
                <a:solidFill>
                  <a:schemeClr val="bg1"/>
                </a:solidFill>
              </a:rPr>
            </a:br>
            <a:r>
              <a:rPr lang="en-US" sz="5400" b="1" i="0" dirty="0">
                <a:solidFill>
                  <a:schemeClr val="bg1"/>
                </a:solidFill>
              </a:rPr>
              <a:t>into </a:t>
            </a:r>
            <a:r>
              <a:rPr lang="en-US" sz="5400" b="1" i="0" dirty="0" err="1">
                <a:solidFill>
                  <a:schemeClr val="bg1"/>
                </a:solidFill>
              </a:rPr>
              <a:t>ImmsBC</a:t>
            </a:r>
            <a:endParaRPr lang="en-US" sz="5400" b="1" i="0" dirty="0">
              <a:solidFill>
                <a:schemeClr val="bg1"/>
              </a:solidFill>
              <a:cs typeface="Calibri Light"/>
            </a:endParaRPr>
          </a:p>
          <a:p>
            <a:endParaRPr lang="en-CA" dirty="0">
              <a:cs typeface="Calibri Light" panose="020F0302020204030204"/>
            </a:endParaRPr>
          </a:p>
        </p:txBody>
      </p:sp>
      <p:sp>
        <p:nvSpPr>
          <p:cNvPr id="4" name="Text Placeholder 1"/>
          <p:cNvSpPr txBox="1">
            <a:spLocks/>
          </p:cNvSpPr>
          <p:nvPr/>
        </p:nvSpPr>
        <p:spPr>
          <a:xfrm>
            <a:off x="291447" y="3177309"/>
            <a:ext cx="5896917" cy="26885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400" i="1" kern="1200" baseline="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400"/>
              <a:t> </a:t>
            </a:r>
            <a:endParaRPr lang="en-CA" sz="5400"/>
          </a:p>
        </p:txBody>
      </p:sp>
    </p:spTree>
    <p:extLst>
      <p:ext uri="{BB962C8B-B14F-4D97-AF65-F5344CB8AC3E}">
        <p14:creationId xmlns:p14="http://schemas.microsoft.com/office/powerpoint/2010/main" val="1944218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4DC6CA37-291C-8F4D-87A0-84B290ED7AD0}"/>
              </a:ext>
            </a:extLst>
          </p:cNvPr>
          <p:cNvSpPr txBox="1">
            <a:spLocks/>
          </p:cNvSpPr>
          <p:nvPr/>
        </p:nvSpPr>
        <p:spPr>
          <a:xfrm>
            <a:off x="975852" y="-462117"/>
            <a:ext cx="8328993" cy="1908563"/>
          </a:xfrm>
          <a:prstGeom prst="rect">
            <a:avLst/>
          </a:prstGeom>
        </p:spPr>
        <p:txBody>
          <a:bodyPr lIns="91440" tIns="45720" rIns="91440" bIns="45720" anchor="ctr"/>
          <a:lstStyle>
            <a:lvl1pPr marL="0" indent="0" algn="l" defTabSz="914400" rtl="0" eaLnBrk="1" latinLnBrk="0" hangingPunct="1">
              <a:lnSpc>
                <a:spcPct val="90000"/>
              </a:lnSpc>
              <a:spcBef>
                <a:spcPts val="1000"/>
              </a:spcBef>
              <a:buFont typeface="Arial" panose="020B0604020202020204" pitchFamily="34" charset="0"/>
              <a:buNone/>
              <a:defRPr sz="40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2500" dirty="0"/>
          </a:p>
          <a:p>
            <a:pPr lvl="0" algn="ctr"/>
            <a:r>
              <a:rPr lang="en-US" sz="2500" dirty="0">
                <a:solidFill>
                  <a:schemeClr val="accent6">
                    <a:lumMod val="75000"/>
                  </a:schemeClr>
                </a:solidFill>
              </a:rPr>
              <a:t>2.5 </a:t>
            </a:r>
            <a:r>
              <a:rPr lang="en-CA" sz="2500" kern="100" dirty="0">
                <a:solidFill>
                  <a:schemeClr val="accent6">
                    <a:lumMod val="75000"/>
                  </a:schemeClr>
                </a:solidFill>
                <a:latin typeface="+mj-lt"/>
                <a:ea typeface="Calibri" panose="020F0502020204030204" pitchFamily="34" charset="0"/>
                <a:cs typeface="Calibri" panose="020F0502020204030204" pitchFamily="34" charset="0"/>
              </a:rPr>
              <a:t>When login is completed,  </a:t>
            </a:r>
            <a:r>
              <a:rPr lang="en-US" sz="2500" dirty="0">
                <a:solidFill>
                  <a:schemeClr val="accent6">
                    <a:lumMod val="75000"/>
                  </a:schemeClr>
                </a:solidFill>
              </a:rPr>
              <a:t>Provide a contact Email and Phone Number</a:t>
            </a:r>
            <a:endParaRPr lang="en-CA" sz="2500" dirty="0"/>
          </a:p>
        </p:txBody>
      </p:sp>
      <p:sp>
        <p:nvSpPr>
          <p:cNvPr id="10" name="Content Placeholder 1"/>
          <p:cNvSpPr txBox="1">
            <a:spLocks/>
          </p:cNvSpPr>
          <p:nvPr/>
        </p:nvSpPr>
        <p:spPr>
          <a:xfrm>
            <a:off x="7057103" y="1297859"/>
            <a:ext cx="4159045" cy="464574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Review the information displayed to ensure it is correct and provide a contact Email and Phone Number. </a:t>
            </a:r>
          </a:p>
          <a:p>
            <a:pPr lvl="0"/>
            <a:r>
              <a:rPr lang="en-US" sz="2000" dirty="0"/>
              <a:t>You can also indicate whether your name is different on your college license, and provide that information if required. </a:t>
            </a:r>
          </a:p>
          <a:p>
            <a:pPr lvl="0"/>
            <a:r>
              <a:rPr lang="en-US" sz="2000" dirty="0"/>
              <a:t>Click the Save Information button to save and return to the portal dashboard.</a:t>
            </a:r>
          </a:p>
          <a:p>
            <a:pPr lvl="0"/>
            <a:r>
              <a:rPr lang="en-US" sz="2000" dirty="0">
                <a:highlight>
                  <a:srgbClr val="FFFF00"/>
                </a:highlight>
              </a:rPr>
              <a:t>Use the email linked to your BC services card. This may be your personal email, but a new email will be provided for future log in</a:t>
            </a:r>
          </a:p>
        </p:txBody>
      </p:sp>
      <p:pic>
        <p:nvPicPr>
          <p:cNvPr id="5" name="Picture 4" descr="A screenshot of a computer&#10;&#10;Description automatically generated with medium confidence"/>
          <p:cNvPicPr/>
          <p:nvPr/>
        </p:nvPicPr>
        <p:blipFill rotWithShape="1">
          <a:blip r:embed="rId2" cstate="print">
            <a:extLst>
              <a:ext uri="{28A0092B-C50C-407E-A947-70E740481C1C}">
                <a14:useLocalDpi xmlns:a14="http://schemas.microsoft.com/office/drawing/2010/main" val="0"/>
              </a:ext>
            </a:extLst>
          </a:blip>
          <a:srcRect t="16023" b="2681"/>
          <a:stretch/>
        </p:blipFill>
        <p:spPr bwMode="auto">
          <a:xfrm>
            <a:off x="648929" y="1297859"/>
            <a:ext cx="6194323" cy="3726426"/>
          </a:xfrm>
          <a:prstGeom prst="rect">
            <a:avLst/>
          </a:prstGeom>
          <a:noFill/>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7344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4DC6CA37-291C-8F4D-87A0-84B290ED7AD0}"/>
              </a:ext>
            </a:extLst>
          </p:cNvPr>
          <p:cNvSpPr txBox="1">
            <a:spLocks/>
          </p:cNvSpPr>
          <p:nvPr/>
        </p:nvSpPr>
        <p:spPr>
          <a:xfrm>
            <a:off x="995517" y="-629265"/>
            <a:ext cx="8328993" cy="1908563"/>
          </a:xfrm>
          <a:prstGeom prst="rect">
            <a:avLst/>
          </a:prstGeom>
        </p:spPr>
        <p:txBody>
          <a:bodyPr lIns="91440" tIns="45720" rIns="91440" bIns="45720" anchor="ctr"/>
          <a:lstStyle>
            <a:lvl1pPr marL="0" indent="0" algn="l" defTabSz="914400" rtl="0" eaLnBrk="1" latinLnBrk="0" hangingPunct="1">
              <a:lnSpc>
                <a:spcPct val="90000"/>
              </a:lnSpc>
              <a:spcBef>
                <a:spcPts val="1000"/>
              </a:spcBef>
              <a:buFont typeface="Arial" panose="020B0604020202020204" pitchFamily="34" charset="0"/>
              <a:buNone/>
              <a:defRPr sz="40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2500" dirty="0"/>
          </a:p>
          <a:p>
            <a:pPr lvl="0" algn="ctr"/>
            <a:r>
              <a:rPr lang="en-US" sz="2500" dirty="0">
                <a:solidFill>
                  <a:schemeClr val="accent6">
                    <a:lumMod val="75000"/>
                  </a:schemeClr>
                </a:solidFill>
              </a:rPr>
              <a:t>2.6 User Access Agreement</a:t>
            </a:r>
            <a:endParaRPr lang="en-CA" sz="2500" dirty="0"/>
          </a:p>
        </p:txBody>
      </p:sp>
      <p:sp>
        <p:nvSpPr>
          <p:cNvPr id="11" name="Rectangle 10"/>
          <p:cNvSpPr/>
          <p:nvPr/>
        </p:nvSpPr>
        <p:spPr>
          <a:xfrm>
            <a:off x="2306446" y="4616798"/>
            <a:ext cx="6597445" cy="575350"/>
          </a:xfrm>
          <a:prstGeom prst="rect">
            <a:avLst/>
          </a:prstGeom>
        </p:spPr>
        <p:txBody>
          <a:bodyPr wrap="square">
            <a:spAutoFit/>
          </a:bodyPr>
          <a:lstStyle/>
          <a:p>
            <a:pPr lvl="0" algn="ctr">
              <a:lnSpc>
                <a:spcPct val="107000"/>
              </a:lnSpc>
              <a:spcAft>
                <a:spcPts val="800"/>
              </a:spcAft>
            </a:pPr>
            <a:r>
              <a:rPr lang="en-US" sz="1500" b="1" i="1" kern="100" dirty="0">
                <a:latin typeface="+mj-lt"/>
                <a:ea typeface="Calibri" panose="020F0502020204030204" pitchFamily="34" charset="0"/>
                <a:cs typeface="Arial" panose="020B0604020202020204" pitchFamily="34" charset="0"/>
              </a:rPr>
              <a:t>	Once you have submitted the contact details, The User Access Agreement page will display. Take some time to scroll and read through the agreement.</a:t>
            </a:r>
            <a:endParaRPr lang="en-CA" sz="1500" i="1" kern="100" dirty="0">
              <a:latin typeface="+mj-lt"/>
              <a:ea typeface="Calibri" panose="020F0502020204030204" pitchFamily="34" charset="0"/>
              <a:cs typeface="Arial" panose="020B0604020202020204" pitchFamily="34" charset="0"/>
            </a:endParaRPr>
          </a:p>
        </p:txBody>
      </p:sp>
      <p:pic>
        <p:nvPicPr>
          <p:cNvPr id="12" name="Picture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362" y="1100504"/>
            <a:ext cx="10484121" cy="3516294"/>
          </a:xfrm>
          <a:prstGeom prst="rect">
            <a:avLst/>
          </a:prstGeom>
          <a:noFill/>
          <a:ln>
            <a:solidFill>
              <a:schemeClr val="tx1"/>
            </a:solidFill>
          </a:ln>
        </p:spPr>
      </p:pic>
    </p:spTree>
    <p:extLst>
      <p:ext uri="{BB962C8B-B14F-4D97-AF65-F5344CB8AC3E}">
        <p14:creationId xmlns:p14="http://schemas.microsoft.com/office/powerpoint/2010/main" val="1339778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E40567B-C52C-4143-B24C-AB1E91DB602F}" type="slidenum">
              <a:rPr lang="en-CA" smtClean="0"/>
              <a:pPr/>
              <a:t>12</a:t>
            </a:fld>
            <a:endParaRPr lang="en-CA"/>
          </a:p>
        </p:txBody>
      </p:sp>
      <p:sp>
        <p:nvSpPr>
          <p:cNvPr id="2" name="Rectangle 1"/>
          <p:cNvSpPr/>
          <p:nvPr/>
        </p:nvSpPr>
        <p:spPr>
          <a:xfrm>
            <a:off x="3450543" y="471637"/>
            <a:ext cx="3973396" cy="477054"/>
          </a:xfrm>
          <a:prstGeom prst="rect">
            <a:avLst/>
          </a:prstGeom>
        </p:spPr>
        <p:txBody>
          <a:bodyPr wrap="none">
            <a:spAutoFit/>
          </a:bodyPr>
          <a:lstStyle/>
          <a:p>
            <a:pPr lvl="0" algn="ctr"/>
            <a:r>
              <a:rPr lang="en-US" sz="2500" dirty="0">
                <a:solidFill>
                  <a:schemeClr val="accent6">
                    <a:lumMod val="75000"/>
                  </a:schemeClr>
                </a:solidFill>
              </a:rPr>
              <a:t>2.6.1 User Access Agreement</a:t>
            </a:r>
            <a:endParaRPr lang="en-CA" sz="2500" dirty="0"/>
          </a:p>
        </p:txBody>
      </p:sp>
      <p:sp>
        <p:nvSpPr>
          <p:cNvPr id="12" name="Rectangle 11"/>
          <p:cNvSpPr/>
          <p:nvPr/>
        </p:nvSpPr>
        <p:spPr>
          <a:xfrm>
            <a:off x="1895636" y="4948800"/>
            <a:ext cx="7281725" cy="355803"/>
          </a:xfrm>
          <a:prstGeom prst="rect">
            <a:avLst/>
          </a:prstGeom>
        </p:spPr>
        <p:txBody>
          <a:bodyPr wrap="square">
            <a:spAutoFit/>
          </a:bodyPr>
          <a:lstStyle/>
          <a:p>
            <a:pPr lvl="0" algn="ctr">
              <a:lnSpc>
                <a:spcPct val="107000"/>
              </a:lnSpc>
              <a:spcAft>
                <a:spcPts val="800"/>
              </a:spcAft>
            </a:pPr>
            <a:r>
              <a:rPr lang="en-US" sz="1600" b="1" i="1" kern="100">
                <a:latin typeface="+mj-lt"/>
                <a:ea typeface="Calibri" panose="020F0502020204030204" pitchFamily="34" charset="0"/>
                <a:cs typeface="Arial" panose="020B0604020202020204" pitchFamily="34" charset="0"/>
              </a:rPr>
              <a:t>When you have finished reading the agreement, click the Accept Agreement button</a:t>
            </a:r>
            <a:endParaRPr lang="en-CA" sz="1600" i="1" kern="100">
              <a:latin typeface="+mj-lt"/>
              <a:ea typeface="Calibri" panose="020F0502020204030204" pitchFamily="34" charset="0"/>
              <a:cs typeface="Arial" panose="020B0604020202020204" pitchFamily="34"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4886" y="1278193"/>
            <a:ext cx="8603226" cy="3439426"/>
          </a:xfrm>
          <a:prstGeom prst="rect">
            <a:avLst/>
          </a:prstGeom>
          <a:noFill/>
          <a:ln>
            <a:solidFill>
              <a:schemeClr val="tx1"/>
            </a:solidFill>
          </a:ln>
        </p:spPr>
      </p:pic>
    </p:spTree>
    <p:extLst>
      <p:ext uri="{BB962C8B-B14F-4D97-AF65-F5344CB8AC3E}">
        <p14:creationId xmlns:p14="http://schemas.microsoft.com/office/powerpoint/2010/main" val="522094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E40567B-C52C-4143-B24C-AB1E91DB602F}" type="slidenum">
              <a:rPr lang="en-CA" smtClean="0"/>
              <a:pPr/>
              <a:t>13</a:t>
            </a:fld>
            <a:endParaRPr lang="en-CA"/>
          </a:p>
        </p:txBody>
      </p:sp>
      <p:sp>
        <p:nvSpPr>
          <p:cNvPr id="7" name="Content Placeholder 1"/>
          <p:cNvSpPr txBox="1">
            <a:spLocks/>
          </p:cNvSpPr>
          <p:nvPr/>
        </p:nvSpPr>
        <p:spPr>
          <a:xfrm>
            <a:off x="7472517" y="1446846"/>
            <a:ext cx="4573472" cy="375441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50"/>
              <a:t>Once you have provided your contact information, the next step is to provide your college license and agree to the user access agreement. </a:t>
            </a:r>
            <a:endParaRPr lang="en-US" sz="1970"/>
          </a:p>
          <a:p>
            <a:r>
              <a:rPr lang="en-US" sz="1950"/>
              <a:t>For unlicensed practitioners and other staff, this step must still be completed in order to complete your profile and access the Provider Experience Portal.</a:t>
            </a:r>
            <a:endParaRPr lang="en-US" sz="1950">
              <a:ea typeface="Calibri"/>
              <a:cs typeface="Calibri"/>
            </a:endParaRPr>
          </a:p>
          <a:p>
            <a:r>
              <a:rPr lang="en-US" sz="1970" b="1"/>
              <a:t>Note</a:t>
            </a:r>
            <a:r>
              <a:rPr lang="en-US" sz="1970"/>
              <a:t>: If you have already accessed the </a:t>
            </a:r>
            <a:r>
              <a:rPr lang="en-US" sz="1970" err="1"/>
              <a:t>OneHealthID</a:t>
            </a:r>
            <a:r>
              <a:rPr lang="en-US" sz="1970"/>
              <a:t> portal in the past, some steps may show as completed already. When this occurs, simply proceed to the next step.</a:t>
            </a:r>
          </a:p>
          <a:p>
            <a:pPr marL="0" lvl="0" indent="0">
              <a:buNone/>
            </a:pPr>
            <a:endParaRPr lang="en-US" sz="2000"/>
          </a:p>
        </p:txBody>
      </p:sp>
      <p:sp>
        <p:nvSpPr>
          <p:cNvPr id="9" name="Text Placeholder 4">
            <a:extLst>
              <a:ext uri="{FF2B5EF4-FFF2-40B4-BE49-F238E27FC236}">
                <a16:creationId xmlns:a16="http://schemas.microsoft.com/office/drawing/2014/main" id="{4DC6CA37-291C-8F4D-87A0-84B290ED7AD0}"/>
              </a:ext>
            </a:extLst>
          </p:cNvPr>
          <p:cNvSpPr txBox="1">
            <a:spLocks/>
          </p:cNvSpPr>
          <p:nvPr/>
        </p:nvSpPr>
        <p:spPr>
          <a:xfrm>
            <a:off x="769375" y="-461716"/>
            <a:ext cx="8328993" cy="1908563"/>
          </a:xfrm>
          <a:prstGeom prst="rect">
            <a:avLst/>
          </a:prstGeom>
        </p:spPr>
        <p:txBody>
          <a:bodyPr lIns="91440" tIns="45720" rIns="91440" bIns="45720" anchor="ctr"/>
          <a:lstStyle>
            <a:lvl1pPr marL="0" indent="0" algn="l" defTabSz="914400" rtl="0" eaLnBrk="1" latinLnBrk="0" hangingPunct="1">
              <a:lnSpc>
                <a:spcPct val="90000"/>
              </a:lnSpc>
              <a:spcBef>
                <a:spcPts val="1000"/>
              </a:spcBef>
              <a:buFont typeface="Arial" panose="020B0604020202020204" pitchFamily="34" charset="0"/>
              <a:buNone/>
              <a:defRPr sz="40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2500" dirty="0"/>
          </a:p>
          <a:p>
            <a:pPr lvl="0" algn="ctr"/>
            <a:r>
              <a:rPr lang="en-US" sz="2500" dirty="0">
                <a:solidFill>
                  <a:schemeClr val="accent6">
                    <a:lumMod val="75000"/>
                  </a:schemeClr>
                </a:solidFill>
              </a:rPr>
              <a:t>2.</a:t>
            </a:r>
            <a:r>
              <a:rPr lang="en-CA" sz="2500" dirty="0">
                <a:solidFill>
                  <a:schemeClr val="accent6">
                    <a:lumMod val="75000"/>
                  </a:schemeClr>
                </a:solidFill>
              </a:rPr>
              <a:t>7 Provide College Licence</a:t>
            </a:r>
          </a:p>
          <a:p>
            <a:pPr lvl="0" algn="ctr"/>
            <a:r>
              <a:rPr lang="en-US" sz="2200" i="1" dirty="0">
                <a:solidFill>
                  <a:schemeClr val="accent5">
                    <a:lumMod val="75000"/>
                  </a:schemeClr>
                </a:solidFill>
              </a:rPr>
              <a:t>If you are not a registered with a college (</a:t>
            </a:r>
            <a:r>
              <a:rPr lang="en-US" sz="2200" i="1" dirty="0" err="1">
                <a:solidFill>
                  <a:schemeClr val="accent5">
                    <a:lumMod val="75000"/>
                  </a:schemeClr>
                </a:solidFill>
              </a:rPr>
              <a:t>e.g</a:t>
            </a:r>
            <a:r>
              <a:rPr lang="en-US" sz="2200" i="1" dirty="0">
                <a:solidFill>
                  <a:schemeClr val="accent5">
                    <a:lumMod val="75000"/>
                  </a:schemeClr>
                </a:solidFill>
              </a:rPr>
              <a:t> clerk) please skip this step</a:t>
            </a:r>
            <a:r>
              <a:rPr lang="en-CA" sz="2200" i="1" dirty="0">
                <a:solidFill>
                  <a:schemeClr val="accent5">
                    <a:lumMod val="75000"/>
                  </a:schemeClr>
                </a:solidFill>
              </a:rPr>
              <a:t> </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745" y="1446847"/>
            <a:ext cx="6614650" cy="3754418"/>
          </a:xfrm>
          <a:prstGeom prst="rect">
            <a:avLst/>
          </a:prstGeom>
          <a:noFill/>
          <a:ln>
            <a:solidFill>
              <a:schemeClr val="tx1"/>
            </a:solidFill>
          </a:ln>
        </p:spPr>
      </p:pic>
      <p:sp>
        <p:nvSpPr>
          <p:cNvPr id="10" name="Rectangle 9"/>
          <p:cNvSpPr/>
          <p:nvPr/>
        </p:nvSpPr>
        <p:spPr>
          <a:xfrm>
            <a:off x="346589" y="5333663"/>
            <a:ext cx="6597445" cy="355803"/>
          </a:xfrm>
          <a:prstGeom prst="rect">
            <a:avLst/>
          </a:prstGeom>
        </p:spPr>
        <p:txBody>
          <a:bodyPr wrap="square" lIns="91440" tIns="45720" rIns="91440" bIns="45720" anchor="t">
            <a:spAutoFit/>
          </a:bodyPr>
          <a:lstStyle/>
          <a:p>
            <a:pPr lvl="0" algn="ctr">
              <a:lnSpc>
                <a:spcPct val="107000"/>
              </a:lnSpc>
              <a:spcAft>
                <a:spcPts val="800"/>
              </a:spcAft>
            </a:pPr>
            <a:r>
              <a:rPr lang="en-CA" sz="1600" b="1" i="1" kern="100">
                <a:latin typeface="+mj-lt"/>
                <a:ea typeface="Calibri"/>
                <a:cs typeface="Arial"/>
              </a:rPr>
              <a:t>On the home page, click the + button on the College License Information tile</a:t>
            </a:r>
            <a:endParaRPr lang="en-CA" sz="1500" i="1" kern="100">
              <a:latin typeface="+mj-lt"/>
              <a:ea typeface="Calibri"/>
              <a:cs typeface="Arial"/>
            </a:endParaRPr>
          </a:p>
        </p:txBody>
      </p:sp>
    </p:spTree>
    <p:extLst>
      <p:ext uri="{BB962C8B-B14F-4D97-AF65-F5344CB8AC3E}">
        <p14:creationId xmlns:p14="http://schemas.microsoft.com/office/powerpoint/2010/main" val="3571571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4DC6CA37-291C-8F4D-87A0-84B290ED7AD0}"/>
              </a:ext>
            </a:extLst>
          </p:cNvPr>
          <p:cNvSpPr txBox="1">
            <a:spLocks/>
          </p:cNvSpPr>
          <p:nvPr/>
        </p:nvSpPr>
        <p:spPr>
          <a:xfrm>
            <a:off x="975852" y="-462117"/>
            <a:ext cx="8328993" cy="1908563"/>
          </a:xfrm>
          <a:prstGeom prst="rect">
            <a:avLst/>
          </a:prstGeom>
        </p:spPr>
        <p:txBody>
          <a:bodyPr lIns="91440" tIns="45720" rIns="91440" bIns="45720" anchor="ctr"/>
          <a:lstStyle>
            <a:lvl1pPr marL="0" indent="0" algn="l" defTabSz="914400" rtl="0" eaLnBrk="1" latinLnBrk="0" hangingPunct="1">
              <a:lnSpc>
                <a:spcPct val="90000"/>
              </a:lnSpc>
              <a:spcBef>
                <a:spcPts val="1000"/>
              </a:spcBef>
              <a:buFont typeface="Arial" panose="020B0604020202020204" pitchFamily="34" charset="0"/>
              <a:buNone/>
              <a:defRPr sz="40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2500" dirty="0"/>
          </a:p>
          <a:p>
            <a:pPr lvl="0" algn="ctr"/>
            <a:r>
              <a:rPr lang="en-US" sz="2500" dirty="0">
                <a:solidFill>
                  <a:schemeClr val="accent6">
                    <a:lumMod val="75000"/>
                  </a:schemeClr>
                </a:solidFill>
              </a:rPr>
              <a:t>2.7.1 Provide College License Information</a:t>
            </a:r>
            <a:endParaRPr lang="en-CA" sz="2500" dirty="0"/>
          </a:p>
        </p:txBody>
      </p:sp>
      <p:pic>
        <p:nvPicPr>
          <p:cNvPr id="6" name="Picture 5" descr="A screenshot of a computer&#10;&#10;Description automatically generated with medium confiden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142" y="1292239"/>
            <a:ext cx="5525729" cy="3175820"/>
          </a:xfrm>
          <a:prstGeom prst="rect">
            <a:avLst/>
          </a:prstGeom>
          <a:noFill/>
          <a:ln>
            <a:solidFill>
              <a:schemeClr val="tx1"/>
            </a:solidFill>
          </a:ln>
        </p:spPr>
      </p:pic>
      <p:pic>
        <p:nvPicPr>
          <p:cNvPr id="8" name="Picture 7" descr="A computer screen shot of a college license&#10;&#10;Description automatically generated with low confide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4068" y="1292238"/>
            <a:ext cx="5477828" cy="3175820"/>
          </a:xfrm>
          <a:prstGeom prst="rect">
            <a:avLst/>
          </a:prstGeom>
          <a:noFill/>
          <a:ln>
            <a:solidFill>
              <a:schemeClr val="tx1"/>
            </a:solidFill>
          </a:ln>
        </p:spPr>
      </p:pic>
      <p:sp>
        <p:nvSpPr>
          <p:cNvPr id="9" name="Rectangle 8"/>
          <p:cNvSpPr/>
          <p:nvPr/>
        </p:nvSpPr>
        <p:spPr>
          <a:xfrm>
            <a:off x="-309717" y="4644483"/>
            <a:ext cx="6597445" cy="339324"/>
          </a:xfrm>
          <a:prstGeom prst="rect">
            <a:avLst/>
          </a:prstGeom>
        </p:spPr>
        <p:txBody>
          <a:bodyPr wrap="square">
            <a:spAutoFit/>
          </a:bodyPr>
          <a:lstStyle/>
          <a:p>
            <a:pPr lvl="0" algn="ctr">
              <a:lnSpc>
                <a:spcPct val="107000"/>
              </a:lnSpc>
              <a:spcAft>
                <a:spcPts val="800"/>
              </a:spcAft>
            </a:pPr>
            <a:r>
              <a:rPr lang="en-US" sz="1500" b="1" i="1" kern="100">
                <a:latin typeface="+mj-lt"/>
                <a:ea typeface="Calibri" panose="020F0502020204030204" pitchFamily="34" charset="0"/>
                <a:cs typeface="Arial" panose="020B0604020202020204" pitchFamily="34" charset="0"/>
              </a:rPr>
              <a:t>Click the College License drop-down list</a:t>
            </a:r>
            <a:endParaRPr lang="en-CA" sz="1500" i="1" kern="100">
              <a:latin typeface="+mj-lt"/>
              <a:ea typeface="Calibri" panose="020F0502020204030204" pitchFamily="34" charset="0"/>
              <a:cs typeface="Arial" panose="020B0604020202020204" pitchFamily="34" charset="0"/>
            </a:endParaRPr>
          </a:p>
        </p:txBody>
      </p:sp>
      <p:sp>
        <p:nvSpPr>
          <p:cNvPr id="11" name="Rectangle 10"/>
          <p:cNvSpPr/>
          <p:nvPr/>
        </p:nvSpPr>
        <p:spPr>
          <a:xfrm>
            <a:off x="5574259" y="4608810"/>
            <a:ext cx="6597445" cy="677943"/>
          </a:xfrm>
          <a:prstGeom prst="rect">
            <a:avLst/>
          </a:prstGeom>
        </p:spPr>
        <p:txBody>
          <a:bodyPr wrap="square">
            <a:spAutoFit/>
          </a:bodyPr>
          <a:lstStyle/>
          <a:p>
            <a:pPr lvl="0" algn="ctr">
              <a:lnSpc>
                <a:spcPct val="107000"/>
              </a:lnSpc>
              <a:spcAft>
                <a:spcPts val="800"/>
              </a:spcAft>
            </a:pPr>
            <a:r>
              <a:rPr lang="en-US" sz="1500" b="1" i="1" kern="100">
                <a:latin typeface="+mj-lt"/>
                <a:ea typeface="Calibri" panose="020F0502020204030204" pitchFamily="34" charset="0"/>
                <a:cs typeface="Arial" panose="020B0604020202020204" pitchFamily="34" charset="0"/>
              </a:rPr>
              <a:t>Select the correct college license from the College License drop-down list. </a:t>
            </a:r>
          </a:p>
          <a:p>
            <a:pPr lvl="0" algn="ctr">
              <a:lnSpc>
                <a:spcPct val="107000"/>
              </a:lnSpc>
              <a:spcAft>
                <a:spcPts val="800"/>
              </a:spcAft>
            </a:pPr>
            <a:r>
              <a:rPr lang="en-US" sz="1500" b="1" i="1" kern="100">
                <a:latin typeface="+mj-lt"/>
                <a:ea typeface="Calibri" panose="020F0502020204030204" pitchFamily="34" charset="0"/>
                <a:cs typeface="Arial" panose="020B0604020202020204" pitchFamily="34" charset="0"/>
              </a:rPr>
              <a:t>Note: Unlicensed practitioners and other staff must select None</a:t>
            </a:r>
            <a:endParaRPr lang="en-CA" sz="1500" i="1" kern="100">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41311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E40567B-C52C-4143-B24C-AB1E91DB602F}" type="slidenum">
              <a:rPr lang="en-CA" smtClean="0"/>
              <a:pPr/>
              <a:t>15</a:t>
            </a:fld>
            <a:endParaRPr lang="en-CA"/>
          </a:p>
        </p:txBody>
      </p:sp>
      <p:sp>
        <p:nvSpPr>
          <p:cNvPr id="2" name="Rectangle 1"/>
          <p:cNvSpPr/>
          <p:nvPr/>
        </p:nvSpPr>
        <p:spPr>
          <a:xfrm>
            <a:off x="2688827" y="471637"/>
            <a:ext cx="5496826" cy="477054"/>
          </a:xfrm>
          <a:prstGeom prst="rect">
            <a:avLst/>
          </a:prstGeom>
        </p:spPr>
        <p:txBody>
          <a:bodyPr wrap="none">
            <a:spAutoFit/>
          </a:bodyPr>
          <a:lstStyle/>
          <a:p>
            <a:pPr lvl="0" algn="ctr"/>
            <a:r>
              <a:rPr lang="en-US" sz="2500" dirty="0">
                <a:solidFill>
                  <a:schemeClr val="accent6">
                    <a:lumMod val="75000"/>
                  </a:schemeClr>
                </a:solidFill>
                <a:latin typeface="+mj-lt"/>
              </a:rPr>
              <a:t>2.7.2 Provide College License Information</a:t>
            </a:r>
            <a:endParaRPr lang="en-CA" sz="2500" dirty="0">
              <a:latin typeface="+mj-lt"/>
            </a:endParaRPr>
          </a:p>
        </p:txBody>
      </p:sp>
      <p:pic>
        <p:nvPicPr>
          <p:cNvPr id="11" name="Picture 10" descr="A screenshot of a computer&#10;&#10;Description automatically generated with medium confiden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124" y="1179868"/>
            <a:ext cx="5561080" cy="3392129"/>
          </a:xfrm>
          <a:prstGeom prst="rect">
            <a:avLst/>
          </a:prstGeom>
          <a:noFill/>
          <a:ln>
            <a:solidFill>
              <a:schemeClr val="tx1"/>
            </a:solidFill>
          </a:ln>
        </p:spPr>
      </p:pic>
      <p:sp>
        <p:nvSpPr>
          <p:cNvPr id="12" name="Rectangle 11"/>
          <p:cNvSpPr/>
          <p:nvPr/>
        </p:nvSpPr>
        <p:spPr>
          <a:xfrm>
            <a:off x="5767558" y="4803170"/>
            <a:ext cx="6597445" cy="655949"/>
          </a:xfrm>
          <a:prstGeom prst="rect">
            <a:avLst/>
          </a:prstGeom>
        </p:spPr>
        <p:txBody>
          <a:bodyPr wrap="square">
            <a:spAutoFit/>
          </a:bodyPr>
          <a:lstStyle/>
          <a:p>
            <a:pPr lvl="0" algn="ctr">
              <a:lnSpc>
                <a:spcPct val="107000"/>
              </a:lnSpc>
              <a:spcAft>
                <a:spcPts val="800"/>
              </a:spcAft>
            </a:pPr>
            <a:r>
              <a:rPr lang="en-US" sz="1400" b="1" i="1" kern="100">
                <a:latin typeface="+mj-lt"/>
                <a:ea typeface="Calibri" panose="020F0502020204030204" pitchFamily="34" charset="0"/>
                <a:cs typeface="Arial" panose="020B0604020202020204" pitchFamily="34" charset="0"/>
              </a:rPr>
              <a:t>The license information will display on the screen, as well as under your name on </a:t>
            </a:r>
          </a:p>
          <a:p>
            <a:pPr lvl="0" algn="ctr">
              <a:lnSpc>
                <a:spcPct val="107000"/>
              </a:lnSpc>
              <a:spcAft>
                <a:spcPts val="800"/>
              </a:spcAft>
            </a:pPr>
            <a:r>
              <a:rPr lang="en-US" sz="1400" b="1" i="1" kern="100">
                <a:latin typeface="+mj-lt"/>
                <a:ea typeface="Calibri" panose="020F0502020204030204" pitchFamily="34" charset="0"/>
                <a:cs typeface="Arial" panose="020B0604020202020204" pitchFamily="34" charset="0"/>
              </a:rPr>
              <a:t>the left-hand side. Click the Back Home button to return to the portal dashboard.</a:t>
            </a:r>
            <a:endParaRPr lang="en-CA" sz="1400" i="1" kern="100">
              <a:latin typeface="+mj-lt"/>
              <a:ea typeface="Calibri" panose="020F0502020204030204" pitchFamily="34" charset="0"/>
              <a:cs typeface="Arial" panose="020B0604020202020204" pitchFamily="34" charset="0"/>
            </a:endParaRPr>
          </a:p>
        </p:txBody>
      </p:sp>
      <p:sp>
        <p:nvSpPr>
          <p:cNvPr id="13" name="Rectangle 12"/>
          <p:cNvSpPr/>
          <p:nvPr/>
        </p:nvSpPr>
        <p:spPr>
          <a:xfrm>
            <a:off x="-226141" y="4773449"/>
            <a:ext cx="6597445" cy="655949"/>
          </a:xfrm>
          <a:prstGeom prst="rect">
            <a:avLst/>
          </a:prstGeom>
        </p:spPr>
        <p:txBody>
          <a:bodyPr wrap="square">
            <a:spAutoFit/>
          </a:bodyPr>
          <a:lstStyle/>
          <a:p>
            <a:pPr lvl="0" algn="ctr">
              <a:lnSpc>
                <a:spcPct val="107000"/>
              </a:lnSpc>
              <a:spcAft>
                <a:spcPts val="800"/>
              </a:spcAft>
            </a:pPr>
            <a:r>
              <a:rPr lang="en-US" sz="1400" b="1" i="1" kern="100">
                <a:latin typeface="+mj-lt"/>
                <a:ea typeface="Calibri" panose="020F0502020204030204" pitchFamily="34" charset="0"/>
                <a:cs typeface="Arial" panose="020B0604020202020204" pitchFamily="34" charset="0"/>
              </a:rPr>
              <a:t>In the College License field, enter your license number and </a:t>
            </a:r>
          </a:p>
          <a:p>
            <a:pPr lvl="0" algn="ctr">
              <a:lnSpc>
                <a:spcPct val="107000"/>
              </a:lnSpc>
              <a:spcAft>
                <a:spcPts val="800"/>
              </a:spcAft>
            </a:pPr>
            <a:r>
              <a:rPr lang="en-US" sz="1400" b="1" i="1" kern="100">
                <a:latin typeface="+mj-lt"/>
                <a:ea typeface="Calibri" panose="020F0502020204030204" pitchFamily="34" charset="0"/>
                <a:cs typeface="Arial" panose="020B0604020202020204" pitchFamily="34" charset="0"/>
              </a:rPr>
              <a:t>then click save Information button. </a:t>
            </a:r>
            <a:endParaRPr lang="en-CA" sz="1400" i="1" kern="100">
              <a:latin typeface="+mj-lt"/>
              <a:ea typeface="Calibri" panose="020F0502020204030204" pitchFamily="34" charset="0"/>
              <a:cs typeface="Arial" panose="020B0604020202020204" pitchFamily="34" charset="0"/>
            </a:endParaRPr>
          </a:p>
        </p:txBody>
      </p:sp>
      <p:pic>
        <p:nvPicPr>
          <p:cNvPr id="14" name="Pictur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4827" y="1179866"/>
            <a:ext cx="5561080" cy="3392129"/>
          </a:xfrm>
          <a:prstGeom prst="rect">
            <a:avLst/>
          </a:prstGeom>
          <a:noFill/>
          <a:ln>
            <a:solidFill>
              <a:schemeClr val="tx1"/>
            </a:solidFill>
          </a:ln>
        </p:spPr>
      </p:pic>
    </p:spTree>
    <p:extLst>
      <p:ext uri="{BB962C8B-B14F-4D97-AF65-F5344CB8AC3E}">
        <p14:creationId xmlns:p14="http://schemas.microsoft.com/office/powerpoint/2010/main" val="4218614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4DC6CA37-291C-8F4D-87A0-84B290ED7AD0}"/>
              </a:ext>
            </a:extLst>
          </p:cNvPr>
          <p:cNvSpPr txBox="1">
            <a:spLocks/>
          </p:cNvSpPr>
          <p:nvPr/>
        </p:nvSpPr>
        <p:spPr>
          <a:xfrm>
            <a:off x="995517" y="-629265"/>
            <a:ext cx="8328993" cy="1908563"/>
          </a:xfrm>
          <a:prstGeom prst="rect">
            <a:avLst/>
          </a:prstGeom>
        </p:spPr>
        <p:txBody>
          <a:bodyPr lIns="91440" tIns="45720" rIns="91440" bIns="45720" anchor="ctr"/>
          <a:lstStyle>
            <a:lvl1pPr marL="0" indent="0" algn="l" defTabSz="914400" rtl="0" eaLnBrk="1" latinLnBrk="0" hangingPunct="1">
              <a:lnSpc>
                <a:spcPct val="90000"/>
              </a:lnSpc>
              <a:spcBef>
                <a:spcPts val="1000"/>
              </a:spcBef>
              <a:buFont typeface="Arial" panose="020B0604020202020204" pitchFamily="34" charset="0"/>
              <a:buNone/>
              <a:defRPr sz="40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2500" dirty="0"/>
          </a:p>
          <a:p>
            <a:pPr lvl="0" algn="ctr"/>
            <a:r>
              <a:rPr lang="en-US" sz="2500" dirty="0">
                <a:solidFill>
                  <a:schemeClr val="accent6">
                    <a:lumMod val="75000"/>
                  </a:schemeClr>
                </a:solidFill>
              </a:rPr>
              <a:t>2.8 Create </a:t>
            </a:r>
            <a:r>
              <a:rPr lang="en-US" sz="2500" dirty="0" err="1">
                <a:solidFill>
                  <a:schemeClr val="accent6">
                    <a:lumMod val="75000"/>
                  </a:schemeClr>
                </a:solidFill>
              </a:rPr>
              <a:t>OneHealthID</a:t>
            </a:r>
            <a:endParaRPr lang="en-CA" sz="2500" dirty="0"/>
          </a:p>
        </p:txBody>
      </p:sp>
      <p:pic>
        <p:nvPicPr>
          <p:cNvPr id="8" name="Picture 7" descr="A screenshot of a computer&#10;&#10;Description automatically generated with medium confiden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353" y="1633259"/>
            <a:ext cx="7079123" cy="3460955"/>
          </a:xfrm>
          <a:prstGeom prst="rect">
            <a:avLst/>
          </a:prstGeom>
          <a:noFill/>
          <a:ln>
            <a:solidFill>
              <a:schemeClr val="tx1"/>
            </a:solidFill>
          </a:ln>
        </p:spPr>
      </p:pic>
      <p:sp>
        <p:nvSpPr>
          <p:cNvPr id="13" name="Content Placeholder 1"/>
          <p:cNvSpPr txBox="1">
            <a:spLocks/>
          </p:cNvSpPr>
          <p:nvPr/>
        </p:nvSpPr>
        <p:spPr>
          <a:xfrm>
            <a:off x="7531511" y="1633259"/>
            <a:ext cx="4573472" cy="346095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endParaRPr lang="en-US" sz="1970" dirty="0"/>
          </a:p>
          <a:p>
            <a:r>
              <a:rPr lang="en-US" sz="1970" dirty="0"/>
              <a:t>Once the preceding steps have been completed, the user can create their </a:t>
            </a:r>
            <a:r>
              <a:rPr lang="en-US" sz="1970" dirty="0" err="1"/>
              <a:t>OneHealthID</a:t>
            </a:r>
            <a:r>
              <a:rPr lang="en-US" sz="1970" dirty="0"/>
              <a:t> and password. This is done via the BC Provider tile on the </a:t>
            </a:r>
            <a:r>
              <a:rPr lang="en-US" sz="1970" dirty="0" err="1"/>
              <a:t>OneHealthID</a:t>
            </a:r>
            <a:r>
              <a:rPr lang="en-US" sz="1970" dirty="0"/>
              <a:t> Portal. </a:t>
            </a:r>
          </a:p>
          <a:p>
            <a:r>
              <a:rPr lang="en-US" sz="1970" dirty="0"/>
              <a:t>Note: Any </a:t>
            </a:r>
            <a:r>
              <a:rPr lang="en-US" sz="1970" dirty="0" err="1"/>
              <a:t>OneHealthID</a:t>
            </a:r>
            <a:r>
              <a:rPr lang="en-US" sz="1970" dirty="0"/>
              <a:t> Portal user can create a </a:t>
            </a:r>
            <a:r>
              <a:rPr lang="en-US" sz="1970" dirty="0" err="1"/>
              <a:t>OneHealthID</a:t>
            </a:r>
            <a:r>
              <a:rPr lang="en-US" sz="1970" dirty="0"/>
              <a:t>, however only users who have provided license information or been endorsed can access the Provider Experience Portal.</a:t>
            </a:r>
          </a:p>
          <a:p>
            <a:pPr marL="0" lvl="0" indent="0">
              <a:buNone/>
            </a:pPr>
            <a:endParaRPr lang="en-US" sz="2000" dirty="0"/>
          </a:p>
        </p:txBody>
      </p:sp>
      <p:sp>
        <p:nvSpPr>
          <p:cNvPr id="14" name="Rectangle 13"/>
          <p:cNvSpPr/>
          <p:nvPr/>
        </p:nvSpPr>
        <p:spPr>
          <a:xfrm>
            <a:off x="176928" y="969662"/>
            <a:ext cx="7177548" cy="619272"/>
          </a:xfrm>
          <a:prstGeom prst="rect">
            <a:avLst/>
          </a:prstGeom>
        </p:spPr>
        <p:txBody>
          <a:bodyPr wrap="square">
            <a:spAutoFit/>
          </a:bodyPr>
          <a:lstStyle/>
          <a:p>
            <a:pPr lvl="0" algn="ctr">
              <a:lnSpc>
                <a:spcPct val="107000"/>
              </a:lnSpc>
              <a:spcAft>
                <a:spcPts val="800"/>
              </a:spcAft>
            </a:pPr>
            <a:r>
              <a:rPr lang="en-US" sz="1600" b="1" i="1" kern="100">
                <a:latin typeface="+mj-lt"/>
                <a:ea typeface="Calibri" panose="020F0502020204030204" pitchFamily="34" charset="0"/>
                <a:cs typeface="Arial" panose="020B0604020202020204" pitchFamily="34" charset="0"/>
              </a:rPr>
              <a:t>On the home page, scroll down to Access to Systems and select the + button on the BC Provider tile</a:t>
            </a:r>
            <a:endParaRPr lang="en-CA" sz="1500" i="1" kern="100">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03548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E40567B-C52C-4143-B24C-AB1E91DB602F}" type="slidenum">
              <a:rPr lang="en-CA" smtClean="0"/>
              <a:pPr/>
              <a:t>17</a:t>
            </a:fld>
            <a:endParaRPr lang="en-CA"/>
          </a:p>
        </p:txBody>
      </p:sp>
      <p:sp>
        <p:nvSpPr>
          <p:cNvPr id="2" name="Rectangle 1"/>
          <p:cNvSpPr/>
          <p:nvPr/>
        </p:nvSpPr>
        <p:spPr>
          <a:xfrm>
            <a:off x="3642170" y="392979"/>
            <a:ext cx="3511475" cy="861774"/>
          </a:xfrm>
          <a:prstGeom prst="rect">
            <a:avLst/>
          </a:prstGeom>
        </p:spPr>
        <p:txBody>
          <a:bodyPr wrap="none">
            <a:spAutoFit/>
          </a:bodyPr>
          <a:lstStyle/>
          <a:p>
            <a:pPr algn="ctr"/>
            <a:r>
              <a:rPr lang="en-US" sz="2500" dirty="0">
                <a:solidFill>
                  <a:schemeClr val="accent6">
                    <a:lumMod val="75000"/>
                  </a:schemeClr>
                </a:solidFill>
              </a:rPr>
              <a:t>2.8.1 Create </a:t>
            </a:r>
            <a:r>
              <a:rPr lang="en-US" sz="2500" dirty="0" err="1">
                <a:solidFill>
                  <a:schemeClr val="accent6">
                    <a:lumMod val="75000"/>
                  </a:schemeClr>
                </a:solidFill>
              </a:rPr>
              <a:t>OneHealthID</a:t>
            </a:r>
            <a:endParaRPr lang="en-CA" sz="2500" dirty="0"/>
          </a:p>
          <a:p>
            <a:pPr lvl="0" algn="ctr"/>
            <a:r>
              <a:rPr lang="en-US" sz="2500" dirty="0">
                <a:solidFill>
                  <a:schemeClr val="accent6">
                    <a:lumMod val="75000"/>
                  </a:schemeClr>
                </a:solidFill>
              </a:rPr>
              <a:t> </a:t>
            </a:r>
            <a:endParaRPr lang="en-CA" sz="2500" dirty="0"/>
          </a:p>
        </p:txBody>
      </p:sp>
      <p:sp>
        <p:nvSpPr>
          <p:cNvPr id="12" name="Rectangle 11"/>
          <p:cNvSpPr/>
          <p:nvPr/>
        </p:nvSpPr>
        <p:spPr>
          <a:xfrm>
            <a:off x="1916819" y="1079474"/>
            <a:ext cx="7281725" cy="607539"/>
          </a:xfrm>
          <a:prstGeom prst="rect">
            <a:avLst/>
          </a:prstGeom>
        </p:spPr>
        <p:txBody>
          <a:bodyPr wrap="square">
            <a:spAutoFit/>
          </a:bodyPr>
          <a:lstStyle/>
          <a:p>
            <a:pPr lvl="0" algn="ctr">
              <a:lnSpc>
                <a:spcPct val="107000"/>
              </a:lnSpc>
              <a:spcAft>
                <a:spcPts val="800"/>
              </a:spcAft>
            </a:pPr>
            <a:r>
              <a:rPr lang="en-US" sz="1600" b="1" i="1" kern="100">
                <a:latin typeface="+mj-lt"/>
                <a:ea typeface="Calibri" panose="020F0502020204030204" pitchFamily="34" charset="0"/>
                <a:cs typeface="Arial" panose="020B0604020202020204" pitchFamily="34" charset="0"/>
              </a:rPr>
              <a:t>Choose a password for your BC Provider Portal account, noting the password requirements listed on the page. Enter the password into both password fields.</a:t>
            </a:r>
            <a:endParaRPr lang="en-CA" sz="1600" i="1" kern="100">
              <a:latin typeface="+mj-lt"/>
              <a:ea typeface="Calibri" panose="020F0502020204030204" pitchFamily="34" charset="0"/>
              <a:cs typeface="Arial" panose="020B0604020202020204" pitchFamily="34" charset="0"/>
            </a:endParaRPr>
          </a:p>
        </p:txBody>
      </p:sp>
      <p:pic>
        <p:nvPicPr>
          <p:cNvPr id="6" name="Picture 5" descr="A screenshot of a computer&#10;&#10;Description automatically generated with medium confidence"/>
          <p:cNvPicPr/>
          <p:nvPr/>
        </p:nvPicPr>
        <p:blipFill>
          <a:blip r:embed="rId2">
            <a:extLst>
              <a:ext uri="{28A0092B-C50C-407E-A947-70E740481C1C}">
                <a14:useLocalDpi xmlns:a14="http://schemas.microsoft.com/office/drawing/2010/main" val="0"/>
              </a:ext>
            </a:extLst>
          </a:blip>
          <a:stretch>
            <a:fillRect/>
          </a:stretch>
        </p:blipFill>
        <p:spPr>
          <a:xfrm>
            <a:off x="1123334" y="1859127"/>
            <a:ext cx="8868696" cy="3752399"/>
          </a:xfrm>
          <a:prstGeom prst="rect">
            <a:avLst/>
          </a:prstGeom>
          <a:ln>
            <a:solidFill>
              <a:schemeClr val="tx1"/>
            </a:solidFill>
          </a:ln>
        </p:spPr>
      </p:pic>
    </p:spTree>
    <p:extLst>
      <p:ext uri="{BB962C8B-B14F-4D97-AF65-F5344CB8AC3E}">
        <p14:creationId xmlns:p14="http://schemas.microsoft.com/office/powerpoint/2010/main" val="1008266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4DC6CA37-291C-8F4D-87A0-84B290ED7AD0}"/>
              </a:ext>
            </a:extLst>
          </p:cNvPr>
          <p:cNvSpPr txBox="1">
            <a:spLocks/>
          </p:cNvSpPr>
          <p:nvPr/>
        </p:nvSpPr>
        <p:spPr>
          <a:xfrm>
            <a:off x="995517" y="-629265"/>
            <a:ext cx="8328993" cy="1908563"/>
          </a:xfrm>
          <a:prstGeom prst="rect">
            <a:avLst/>
          </a:prstGeom>
        </p:spPr>
        <p:txBody>
          <a:bodyPr lIns="91440" tIns="45720" rIns="91440" bIns="45720" anchor="ctr"/>
          <a:lstStyle>
            <a:lvl1pPr marL="0" indent="0" algn="l" defTabSz="914400" rtl="0" eaLnBrk="1" latinLnBrk="0" hangingPunct="1">
              <a:lnSpc>
                <a:spcPct val="90000"/>
              </a:lnSpc>
              <a:spcBef>
                <a:spcPts val="1000"/>
              </a:spcBef>
              <a:buFont typeface="Arial" panose="020B0604020202020204" pitchFamily="34" charset="0"/>
              <a:buNone/>
              <a:defRPr sz="40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2500" dirty="0"/>
          </a:p>
          <a:p>
            <a:pPr algn="ctr"/>
            <a:r>
              <a:rPr lang="en-US" sz="2500" dirty="0">
                <a:solidFill>
                  <a:schemeClr val="accent6">
                    <a:lumMod val="75000"/>
                  </a:schemeClr>
                </a:solidFill>
              </a:rPr>
              <a:t>2.8.2 Create </a:t>
            </a:r>
            <a:r>
              <a:rPr lang="en-US" sz="2500" dirty="0" err="1">
                <a:solidFill>
                  <a:schemeClr val="accent6">
                    <a:lumMod val="75000"/>
                  </a:schemeClr>
                </a:solidFill>
              </a:rPr>
              <a:t>OneHealthID</a:t>
            </a:r>
            <a:endParaRPr lang="en-CA" sz="2500" dirty="0"/>
          </a:p>
        </p:txBody>
      </p:sp>
      <p:pic>
        <p:nvPicPr>
          <p:cNvPr id="6" name="Picture 5" descr="A screenshot of a computer&#10;&#10;Description automatically generated with medium confidence"/>
          <p:cNvPicPr/>
          <p:nvPr/>
        </p:nvPicPr>
        <p:blipFill>
          <a:blip r:embed="rId2">
            <a:extLst>
              <a:ext uri="{28A0092B-C50C-407E-A947-70E740481C1C}">
                <a14:useLocalDpi xmlns:a14="http://schemas.microsoft.com/office/drawing/2010/main" val="0"/>
              </a:ext>
            </a:extLst>
          </a:blip>
          <a:stretch>
            <a:fillRect/>
          </a:stretch>
        </p:blipFill>
        <p:spPr>
          <a:xfrm>
            <a:off x="442453" y="1396180"/>
            <a:ext cx="7207044" cy="3380893"/>
          </a:xfrm>
          <a:prstGeom prst="rect">
            <a:avLst/>
          </a:prstGeom>
          <a:ln>
            <a:solidFill>
              <a:schemeClr val="tx1"/>
            </a:solidFill>
          </a:ln>
        </p:spPr>
      </p:pic>
      <p:sp>
        <p:nvSpPr>
          <p:cNvPr id="9" name="Content Placeholder 1"/>
          <p:cNvSpPr txBox="1">
            <a:spLocks/>
          </p:cNvSpPr>
          <p:nvPr/>
        </p:nvSpPr>
        <p:spPr>
          <a:xfrm>
            <a:off x="7934634" y="1396180"/>
            <a:ext cx="3962398" cy="338089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endParaRPr lang="en-US" sz="1970" dirty="0"/>
          </a:p>
          <a:p>
            <a:r>
              <a:rPr lang="en-US" sz="1970" dirty="0"/>
              <a:t>Click the </a:t>
            </a:r>
            <a:r>
              <a:rPr lang="en-US" sz="1970" dirty="0" err="1"/>
              <a:t>Enrol</a:t>
            </a:r>
            <a:r>
              <a:rPr lang="en-US" sz="1970" dirty="0"/>
              <a:t> now button to generate the </a:t>
            </a:r>
            <a:r>
              <a:rPr lang="en-US" sz="1970" dirty="0" err="1"/>
              <a:t>OneHealthID</a:t>
            </a:r>
            <a:r>
              <a:rPr lang="en-US" sz="1970" dirty="0"/>
              <a:t>. </a:t>
            </a:r>
          </a:p>
          <a:p>
            <a:r>
              <a:rPr lang="en-US" sz="1970" dirty="0">
                <a:highlight>
                  <a:srgbClr val="FFFF00"/>
                </a:highlight>
              </a:rPr>
              <a:t>The email and password will be emailed to the user at the contact email address provided on the </a:t>
            </a:r>
            <a:r>
              <a:rPr lang="en-US" sz="1970" dirty="0" err="1">
                <a:highlight>
                  <a:srgbClr val="FFFF00"/>
                </a:highlight>
              </a:rPr>
              <a:t>OneHealthID</a:t>
            </a:r>
            <a:r>
              <a:rPr lang="en-US" sz="1970" dirty="0">
                <a:highlight>
                  <a:srgbClr val="FFFF00"/>
                </a:highlight>
              </a:rPr>
              <a:t> Portal.</a:t>
            </a:r>
          </a:p>
          <a:p>
            <a:r>
              <a:rPr lang="en-US" sz="1970" b="1" dirty="0"/>
              <a:t>Note</a:t>
            </a:r>
            <a:r>
              <a:rPr lang="en-US" sz="1970" dirty="0"/>
              <a:t>: This page can also be used to reset a password if the user has forgotten it. </a:t>
            </a:r>
            <a:endParaRPr lang="en-US" sz="2000" dirty="0"/>
          </a:p>
        </p:txBody>
      </p:sp>
    </p:spTree>
    <p:extLst>
      <p:ext uri="{BB962C8B-B14F-4D97-AF65-F5344CB8AC3E}">
        <p14:creationId xmlns:p14="http://schemas.microsoft.com/office/powerpoint/2010/main" val="3253316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E40567B-C52C-4143-B24C-AB1E91DB602F}" type="slidenum">
              <a:rPr lang="en-CA" smtClean="0"/>
              <a:pPr/>
              <a:t>19</a:t>
            </a:fld>
            <a:endParaRPr lang="en-CA"/>
          </a:p>
        </p:txBody>
      </p:sp>
      <p:sp>
        <p:nvSpPr>
          <p:cNvPr id="2" name="Rectangle 1"/>
          <p:cNvSpPr/>
          <p:nvPr/>
        </p:nvSpPr>
        <p:spPr>
          <a:xfrm>
            <a:off x="3642170" y="392979"/>
            <a:ext cx="3511475" cy="861774"/>
          </a:xfrm>
          <a:prstGeom prst="rect">
            <a:avLst/>
          </a:prstGeom>
        </p:spPr>
        <p:txBody>
          <a:bodyPr wrap="none">
            <a:spAutoFit/>
          </a:bodyPr>
          <a:lstStyle/>
          <a:p>
            <a:pPr algn="ctr"/>
            <a:r>
              <a:rPr lang="en-US" sz="2500" dirty="0">
                <a:solidFill>
                  <a:schemeClr val="accent6">
                    <a:lumMod val="75000"/>
                  </a:schemeClr>
                </a:solidFill>
              </a:rPr>
              <a:t>2.8.3 Create </a:t>
            </a:r>
            <a:r>
              <a:rPr lang="en-US" sz="2500" dirty="0" err="1">
                <a:solidFill>
                  <a:schemeClr val="accent6">
                    <a:lumMod val="75000"/>
                  </a:schemeClr>
                </a:solidFill>
              </a:rPr>
              <a:t>OneHealthID</a:t>
            </a:r>
            <a:endParaRPr lang="en-CA" sz="2500" dirty="0"/>
          </a:p>
          <a:p>
            <a:pPr lvl="0" algn="ctr"/>
            <a:r>
              <a:rPr lang="en-US" sz="2500" dirty="0">
                <a:solidFill>
                  <a:schemeClr val="accent6">
                    <a:lumMod val="75000"/>
                  </a:schemeClr>
                </a:solidFill>
              </a:rPr>
              <a:t> </a:t>
            </a:r>
            <a:endParaRPr lang="en-CA" sz="2500" dirty="0"/>
          </a:p>
        </p:txBody>
      </p:sp>
      <p:sp>
        <p:nvSpPr>
          <p:cNvPr id="12" name="Rectangle 11"/>
          <p:cNvSpPr/>
          <p:nvPr/>
        </p:nvSpPr>
        <p:spPr>
          <a:xfrm>
            <a:off x="1906987" y="926450"/>
            <a:ext cx="7281725" cy="973600"/>
          </a:xfrm>
          <a:prstGeom prst="rect">
            <a:avLst/>
          </a:prstGeom>
        </p:spPr>
        <p:txBody>
          <a:bodyPr wrap="square">
            <a:spAutoFit/>
          </a:bodyPr>
          <a:lstStyle/>
          <a:p>
            <a:pPr lvl="0" algn="ctr">
              <a:lnSpc>
                <a:spcPct val="107000"/>
              </a:lnSpc>
              <a:spcAft>
                <a:spcPts val="800"/>
              </a:spcAft>
            </a:pPr>
            <a:r>
              <a:rPr lang="en-US" sz="1600" b="1" i="1" kern="100">
                <a:latin typeface="+mj-lt"/>
                <a:ea typeface="Calibri" panose="020F0502020204030204" pitchFamily="34" charset="0"/>
                <a:cs typeface="Arial" panose="020B0604020202020204" pitchFamily="34" charset="0"/>
              </a:rPr>
              <a:t>You will be returned to the portal dashboard. If you scroll down, you can see that the Access to Systems section now shows Completed on the BC Provider tile. </a:t>
            </a:r>
          </a:p>
          <a:p>
            <a:pPr lvl="0" algn="ctr">
              <a:lnSpc>
                <a:spcPct val="107000"/>
              </a:lnSpc>
              <a:spcAft>
                <a:spcPts val="800"/>
              </a:spcAft>
            </a:pPr>
            <a:r>
              <a:rPr lang="en-US" sz="1600" b="1" i="1" kern="100">
                <a:latin typeface="+mj-lt"/>
                <a:ea typeface="Calibri" panose="020F0502020204030204" pitchFamily="34" charset="0"/>
                <a:cs typeface="Arial" panose="020B0604020202020204" pitchFamily="34" charset="0"/>
              </a:rPr>
              <a:t>Click the Edit button..</a:t>
            </a:r>
            <a:endParaRPr lang="en-CA" sz="1600" i="1" kern="100">
              <a:latin typeface="+mj-lt"/>
              <a:ea typeface="Calibri" panose="020F0502020204030204" pitchFamily="34" charset="0"/>
              <a:cs typeface="Arial" panose="020B0604020202020204" pitchFamily="34" charset="0"/>
            </a:endParaRPr>
          </a:p>
        </p:txBody>
      </p:sp>
      <p:pic>
        <p:nvPicPr>
          <p:cNvPr id="7" name="Picture 6" descr="A screenshot of a computer&#10;&#10;Description automatically generated with medium confiden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9639" y="1951080"/>
            <a:ext cx="7924799" cy="3713901"/>
          </a:xfrm>
          <a:prstGeom prst="rect">
            <a:avLst/>
          </a:prstGeom>
          <a:noFill/>
          <a:ln>
            <a:solidFill>
              <a:schemeClr val="tx1"/>
            </a:solidFill>
          </a:ln>
        </p:spPr>
      </p:pic>
    </p:spTree>
    <p:extLst>
      <p:ext uri="{BB962C8B-B14F-4D97-AF65-F5344CB8AC3E}">
        <p14:creationId xmlns:p14="http://schemas.microsoft.com/office/powerpoint/2010/main" val="2264659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22852" y="2078182"/>
            <a:ext cx="7623314" cy="4643293"/>
          </a:xfrm>
        </p:spPr>
        <p:txBody>
          <a:bodyPr lIns="91440" tIns="45720" rIns="91440" bIns="45720" anchor="t"/>
          <a:lstStyle/>
          <a:p>
            <a:r>
              <a:rPr lang="en-US" sz="4500" dirty="0">
                <a:solidFill>
                  <a:schemeClr val="accent1">
                    <a:lumMod val="75000"/>
                  </a:schemeClr>
                </a:solidFill>
              </a:rPr>
              <a:t>This presentation has been designed to support people who do not directly fall into a Health Authority gaining access to </a:t>
            </a:r>
            <a:r>
              <a:rPr lang="en-US" sz="4500" dirty="0" err="1">
                <a:solidFill>
                  <a:schemeClr val="accent1">
                    <a:lumMod val="75000"/>
                  </a:schemeClr>
                </a:solidFill>
              </a:rPr>
              <a:t>ImmsBC</a:t>
            </a:r>
            <a:r>
              <a:rPr lang="en-US" sz="4500" dirty="0">
                <a:solidFill>
                  <a:schemeClr val="accent1">
                    <a:lumMod val="75000"/>
                  </a:schemeClr>
                </a:solidFill>
              </a:rPr>
              <a:t> including LTC, AL and GP.</a:t>
            </a:r>
            <a:endParaRPr lang="en-CA" sz="4500" dirty="0">
              <a:solidFill>
                <a:schemeClr val="accent1">
                  <a:lumMod val="75000"/>
                </a:schemeClr>
              </a:solidFill>
            </a:endParaRPr>
          </a:p>
        </p:txBody>
      </p:sp>
      <p:sp>
        <p:nvSpPr>
          <p:cNvPr id="3" name="Slide Number Placeholder 2"/>
          <p:cNvSpPr>
            <a:spLocks noGrp="1"/>
          </p:cNvSpPr>
          <p:nvPr>
            <p:ph type="sldNum" sz="quarter" idx="12"/>
          </p:nvPr>
        </p:nvSpPr>
        <p:spPr/>
        <p:txBody>
          <a:bodyPr/>
          <a:lstStyle/>
          <a:p>
            <a:fld id="{1E40567B-C52C-4143-B24C-AB1E91DB602F}" type="slidenum">
              <a:rPr lang="en-CA" smtClean="0"/>
              <a:pPr/>
              <a:t>2</a:t>
            </a:fld>
            <a:endParaRPr lang="en-CA"/>
          </a:p>
        </p:txBody>
      </p:sp>
      <p:sp>
        <p:nvSpPr>
          <p:cNvPr id="4" name="Text Placeholder 1"/>
          <p:cNvSpPr txBox="1">
            <a:spLocks/>
          </p:cNvSpPr>
          <p:nvPr/>
        </p:nvSpPr>
        <p:spPr>
          <a:xfrm>
            <a:off x="775252" y="3195783"/>
            <a:ext cx="7623314" cy="343592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400" i="1" kern="1200" baseline="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5400"/>
          </a:p>
          <a:p>
            <a:r>
              <a:rPr lang="en-US" sz="5400"/>
              <a:t> </a:t>
            </a:r>
            <a:endParaRPr lang="en-CA" sz="5400"/>
          </a:p>
        </p:txBody>
      </p:sp>
    </p:spTree>
    <p:extLst>
      <p:ext uri="{BB962C8B-B14F-4D97-AF65-F5344CB8AC3E}">
        <p14:creationId xmlns:p14="http://schemas.microsoft.com/office/powerpoint/2010/main" val="976766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4DC6CA37-291C-8F4D-87A0-84B290ED7AD0}"/>
              </a:ext>
            </a:extLst>
          </p:cNvPr>
          <p:cNvSpPr txBox="1">
            <a:spLocks/>
          </p:cNvSpPr>
          <p:nvPr/>
        </p:nvSpPr>
        <p:spPr>
          <a:xfrm>
            <a:off x="995517" y="-629265"/>
            <a:ext cx="8328993" cy="1908563"/>
          </a:xfrm>
          <a:prstGeom prst="rect">
            <a:avLst/>
          </a:prstGeom>
        </p:spPr>
        <p:txBody>
          <a:bodyPr lIns="91440" tIns="45720" rIns="91440" bIns="45720" anchor="ctr"/>
          <a:lstStyle>
            <a:lvl1pPr marL="0" indent="0" algn="l" defTabSz="914400" rtl="0" eaLnBrk="1" latinLnBrk="0" hangingPunct="1">
              <a:lnSpc>
                <a:spcPct val="90000"/>
              </a:lnSpc>
              <a:spcBef>
                <a:spcPts val="1000"/>
              </a:spcBef>
              <a:buFont typeface="Arial" panose="020B0604020202020204" pitchFamily="34" charset="0"/>
              <a:buNone/>
              <a:defRPr sz="40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2500" dirty="0"/>
          </a:p>
          <a:p>
            <a:pPr algn="ctr"/>
            <a:r>
              <a:rPr lang="en-US" sz="2500" dirty="0">
                <a:solidFill>
                  <a:schemeClr val="accent6">
                    <a:lumMod val="75000"/>
                  </a:schemeClr>
                </a:solidFill>
              </a:rPr>
              <a:t>2.8.4 Create </a:t>
            </a:r>
            <a:r>
              <a:rPr lang="en-US" sz="2500" dirty="0" err="1">
                <a:solidFill>
                  <a:schemeClr val="accent6">
                    <a:lumMod val="75000"/>
                  </a:schemeClr>
                </a:solidFill>
              </a:rPr>
              <a:t>OneHealthID</a:t>
            </a:r>
            <a:endParaRPr lang="en-CA" sz="2500" dirty="0"/>
          </a:p>
        </p:txBody>
      </p:sp>
      <p:sp>
        <p:nvSpPr>
          <p:cNvPr id="9" name="Content Placeholder 1"/>
          <p:cNvSpPr txBox="1">
            <a:spLocks/>
          </p:cNvSpPr>
          <p:nvPr/>
        </p:nvSpPr>
        <p:spPr>
          <a:xfrm>
            <a:off x="6951406" y="1171143"/>
            <a:ext cx="4935794" cy="383458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highlight>
                  <a:srgbClr val="FFFF00"/>
                </a:highlight>
              </a:rPr>
              <a:t>The BC Provider Application screen will display showing your username to log into the BC Provider Portal</a:t>
            </a:r>
            <a:r>
              <a:rPr lang="en-US" sz="2000" dirty="0"/>
              <a:t>, as well as the option to choose a new password in the future. </a:t>
            </a:r>
          </a:p>
          <a:p>
            <a:r>
              <a:rPr lang="en-US" sz="2000" dirty="0"/>
              <a:t>An email with your username and password will be sent to the email address you provided.</a:t>
            </a:r>
          </a:p>
          <a:p>
            <a:r>
              <a:rPr lang="en-US" sz="2000" b="1" dirty="0"/>
              <a:t>Note</a:t>
            </a:r>
            <a:r>
              <a:rPr lang="en-US" sz="2000" dirty="0"/>
              <a:t>: Once your </a:t>
            </a:r>
            <a:r>
              <a:rPr lang="en-US" sz="2000" dirty="0" err="1"/>
              <a:t>OneHealthID</a:t>
            </a:r>
            <a:r>
              <a:rPr lang="en-US" sz="2000" dirty="0"/>
              <a:t> has been created, you will not need to enroll again. Although the formatting of </a:t>
            </a:r>
            <a:r>
              <a:rPr lang="en-US" sz="2000" dirty="0" err="1"/>
              <a:t>OneHealth</a:t>
            </a:r>
            <a:r>
              <a:rPr lang="en-US" sz="2000" dirty="0"/>
              <a:t> ID is similar to an email address, it is used as a log-in name only and there is no email component.</a:t>
            </a:r>
          </a:p>
        </p:txBody>
      </p:sp>
      <p:pic>
        <p:nvPicPr>
          <p:cNvPr id="5" name="Picture 4" descr="A screenshot of a computer&#10;&#10;Description automatically generated with medium confidence"/>
          <p:cNvPicPr/>
          <p:nvPr/>
        </p:nvPicPr>
        <p:blipFill>
          <a:blip r:embed="rId2">
            <a:extLst>
              <a:ext uri="{28A0092B-C50C-407E-A947-70E740481C1C}">
                <a14:useLocalDpi xmlns:a14="http://schemas.microsoft.com/office/drawing/2010/main" val="0"/>
              </a:ext>
            </a:extLst>
          </a:blip>
          <a:stretch>
            <a:fillRect/>
          </a:stretch>
        </p:blipFill>
        <p:spPr>
          <a:xfrm>
            <a:off x="263658" y="1171143"/>
            <a:ext cx="6461608" cy="3834582"/>
          </a:xfrm>
          <a:prstGeom prst="rect">
            <a:avLst/>
          </a:prstGeom>
          <a:ln>
            <a:solidFill>
              <a:schemeClr val="tx1"/>
            </a:solidFill>
          </a:ln>
        </p:spPr>
      </p:pic>
    </p:spTree>
    <p:extLst>
      <p:ext uri="{BB962C8B-B14F-4D97-AF65-F5344CB8AC3E}">
        <p14:creationId xmlns:p14="http://schemas.microsoft.com/office/powerpoint/2010/main" val="259316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919C75-CBFB-4C64-F4D1-D341C817C7B1}"/>
              </a:ext>
            </a:extLst>
          </p:cNvPr>
          <p:cNvSpPr>
            <a:spLocks noGrp="1"/>
          </p:cNvSpPr>
          <p:nvPr>
            <p:ph type="body" sz="quarter" idx="10"/>
          </p:nvPr>
        </p:nvSpPr>
        <p:spPr>
          <a:xfrm>
            <a:off x="974033" y="1825626"/>
            <a:ext cx="10571026" cy="3910852"/>
          </a:xfrm>
        </p:spPr>
        <p:txBody>
          <a:bodyPr lIns="91440" tIns="45720" rIns="91440" bIns="45720" anchor="t"/>
          <a:lstStyle/>
          <a:p>
            <a:pPr marL="0" indent="0">
              <a:buNone/>
            </a:pPr>
            <a:r>
              <a:rPr lang="en-US" dirty="0">
                <a:cs typeface="Calibri Light" panose="020F0302020204030204"/>
              </a:rPr>
              <a:t>Once you have completed the steps above please send an email to the Command Center (</a:t>
            </a:r>
            <a:r>
              <a:rPr lang="en-US" dirty="0">
                <a:cs typeface="Calibri Light" panose="020F0302020204030204"/>
                <a:hlinkClick r:id="rId2"/>
              </a:rPr>
              <a:t>bcvax-support@gov.bc.ca</a:t>
            </a:r>
            <a:r>
              <a:rPr lang="en-US" dirty="0">
                <a:cs typeface="Calibri Light" panose="020F0302020204030204"/>
              </a:rPr>
              <a:t>) so that they can finalize your access. Please consider using the template below to expedite your request. </a:t>
            </a:r>
          </a:p>
          <a:p>
            <a:pPr marL="0" indent="0">
              <a:buNone/>
            </a:pPr>
            <a:endParaRPr lang="en-US" dirty="0">
              <a:cs typeface="Calibri Light" panose="020F0302020204030204"/>
            </a:endParaRPr>
          </a:p>
          <a:p>
            <a:pPr marL="0" indent="0">
              <a:buNone/>
            </a:pPr>
            <a:r>
              <a:rPr lang="en-US" sz="1600" b="1" dirty="0">
                <a:cs typeface="Calibri Light" panose="020F0302020204030204"/>
              </a:rPr>
              <a:t>Subject: </a:t>
            </a:r>
            <a:r>
              <a:rPr lang="en-US" sz="1600" dirty="0">
                <a:cs typeface="Calibri Light" panose="020F0302020204030204"/>
              </a:rPr>
              <a:t>LTC access request final step</a:t>
            </a:r>
          </a:p>
          <a:p>
            <a:pPr marL="0" indent="0">
              <a:buNone/>
            </a:pPr>
            <a:r>
              <a:rPr lang="en-US" sz="1600" b="1" dirty="0">
                <a:cs typeface="Calibri Light" panose="020F0302020204030204"/>
              </a:rPr>
              <a:t>Name: </a:t>
            </a:r>
          </a:p>
          <a:p>
            <a:pPr marL="0" indent="0">
              <a:buNone/>
            </a:pPr>
            <a:r>
              <a:rPr lang="en-US" sz="1600" b="1" dirty="0">
                <a:cs typeface="Calibri Light" panose="020F0302020204030204"/>
              </a:rPr>
              <a:t>BC Provider ID: </a:t>
            </a:r>
            <a:r>
              <a:rPr lang="en-US" sz="1600" dirty="0">
                <a:cs typeface="Calibri Light" panose="020F0302020204030204"/>
              </a:rPr>
              <a:t>[provided through the provider identity portal)</a:t>
            </a:r>
          </a:p>
          <a:p>
            <a:pPr marL="0" indent="0">
              <a:buNone/>
            </a:pPr>
            <a:r>
              <a:rPr lang="en-US" sz="1600" b="1" dirty="0">
                <a:cs typeface="Calibri Light" panose="020F0302020204030204"/>
              </a:rPr>
              <a:t>Organization: </a:t>
            </a:r>
            <a:r>
              <a:rPr lang="en-US" sz="1600" dirty="0">
                <a:cs typeface="Calibri Light" panose="020F0302020204030204"/>
              </a:rPr>
              <a:t>[name of facility] [select one: LTC/AL/GP]</a:t>
            </a:r>
          </a:p>
          <a:p>
            <a:pPr marL="0" indent="0">
              <a:buNone/>
            </a:pPr>
            <a:r>
              <a:rPr lang="en-US" sz="1600" dirty="0">
                <a:cs typeface="Calibri Light" panose="020F0302020204030204"/>
              </a:rPr>
              <a:t>I have completed the required steps in the Provider Identity Portal. Please add my job title to the directory [select one: clinician/clerk].</a:t>
            </a:r>
          </a:p>
        </p:txBody>
      </p:sp>
      <p:sp>
        <p:nvSpPr>
          <p:cNvPr id="3" name="Text Placeholder 2">
            <a:extLst>
              <a:ext uri="{FF2B5EF4-FFF2-40B4-BE49-F238E27FC236}">
                <a16:creationId xmlns:a16="http://schemas.microsoft.com/office/drawing/2014/main" id="{96C37FB5-7247-9222-2A07-2D8F3502D0DA}"/>
              </a:ext>
            </a:extLst>
          </p:cNvPr>
          <p:cNvSpPr>
            <a:spLocks noGrp="1"/>
          </p:cNvSpPr>
          <p:nvPr>
            <p:ph type="body" sz="quarter" idx="11"/>
          </p:nvPr>
        </p:nvSpPr>
        <p:spPr/>
        <p:txBody>
          <a:bodyPr lIns="91440" tIns="45720" rIns="91440" bIns="45720" anchor="ctr"/>
          <a:lstStyle/>
          <a:p>
            <a:pPr algn="ctr"/>
            <a:r>
              <a:rPr lang="en-US" dirty="0">
                <a:solidFill>
                  <a:srgbClr val="0070C0"/>
                </a:solidFill>
                <a:cs typeface="Calibri Light"/>
              </a:rPr>
              <a:t>2.9 Email Command Center</a:t>
            </a:r>
            <a:endParaRPr lang="en-US" dirty="0">
              <a:solidFill>
                <a:srgbClr val="0070C0"/>
              </a:solidFill>
            </a:endParaRPr>
          </a:p>
        </p:txBody>
      </p:sp>
      <p:sp>
        <p:nvSpPr>
          <p:cNvPr id="4" name="Slide Number Placeholder 3">
            <a:extLst>
              <a:ext uri="{FF2B5EF4-FFF2-40B4-BE49-F238E27FC236}">
                <a16:creationId xmlns:a16="http://schemas.microsoft.com/office/drawing/2014/main" id="{B45D9F85-7F1C-008F-1C46-5A81AA6E266B}"/>
              </a:ext>
            </a:extLst>
          </p:cNvPr>
          <p:cNvSpPr>
            <a:spLocks noGrp="1"/>
          </p:cNvSpPr>
          <p:nvPr>
            <p:ph type="sldNum" sz="quarter" idx="12"/>
          </p:nvPr>
        </p:nvSpPr>
        <p:spPr/>
        <p:txBody>
          <a:bodyPr/>
          <a:lstStyle/>
          <a:p>
            <a:fld id="{1E40567B-C52C-4143-B24C-AB1E91DB602F}" type="slidenum">
              <a:rPr lang="en-CA" smtClean="0"/>
              <a:pPr/>
              <a:t>21</a:t>
            </a:fld>
            <a:endParaRPr lang="en-CA"/>
          </a:p>
        </p:txBody>
      </p:sp>
    </p:spTree>
    <p:extLst>
      <p:ext uri="{BB962C8B-B14F-4D97-AF65-F5344CB8AC3E}">
        <p14:creationId xmlns:p14="http://schemas.microsoft.com/office/powerpoint/2010/main" val="227657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F9BC5A-5789-7DF1-2B04-3655F5C7DFC0}"/>
              </a:ext>
            </a:extLst>
          </p:cNvPr>
          <p:cNvSpPr>
            <a:spLocks noGrp="1"/>
          </p:cNvSpPr>
          <p:nvPr>
            <p:ph type="body" sz="quarter" idx="10"/>
          </p:nvPr>
        </p:nvSpPr>
        <p:spPr/>
        <p:txBody>
          <a:bodyPr/>
          <a:lstStyle/>
          <a:p>
            <a:r>
              <a:rPr lang="en-US" dirty="0"/>
              <a:t>Please follow up with the Command Centre if no response in 2 business days</a:t>
            </a:r>
          </a:p>
          <a:p>
            <a:r>
              <a:rPr lang="en-US" dirty="0"/>
              <a:t>Once Command Centre has confirmed, log in to </a:t>
            </a:r>
            <a:r>
              <a:rPr lang="en-US" dirty="0" err="1"/>
              <a:t>ImmsBC</a:t>
            </a:r>
            <a:r>
              <a:rPr lang="en-US" dirty="0"/>
              <a:t> confirm access</a:t>
            </a:r>
          </a:p>
          <a:p>
            <a:r>
              <a:rPr lang="en-US" dirty="0"/>
              <a:t>For all Contracted and Private sites, login with BC Providers External User (formerly Pharmacy Portal)</a:t>
            </a:r>
          </a:p>
          <a:p>
            <a:r>
              <a:rPr lang="en-US" dirty="0"/>
              <a:t>Please log in minimum </a:t>
            </a:r>
            <a:r>
              <a:rPr lang="en-US" u="sng" dirty="0"/>
              <a:t>once</a:t>
            </a:r>
            <a:r>
              <a:rPr lang="en-US" dirty="0"/>
              <a:t> every 3 months to prevent inactivity</a:t>
            </a:r>
          </a:p>
          <a:p>
            <a:pPr lvl="1"/>
            <a:r>
              <a:rPr lang="en-US" u="sng" dirty="0"/>
              <a:t>Inactivity will result in denied access and re-access efforts</a:t>
            </a:r>
          </a:p>
          <a:p>
            <a:pPr lvl="1"/>
            <a:r>
              <a:rPr lang="en-US" dirty="0"/>
              <a:t>If you have been denied access, please contact the Command Centre</a:t>
            </a:r>
          </a:p>
          <a:p>
            <a:endParaRPr lang="en-CA" dirty="0"/>
          </a:p>
        </p:txBody>
      </p:sp>
      <p:sp>
        <p:nvSpPr>
          <p:cNvPr id="3" name="Text Placeholder 2">
            <a:extLst>
              <a:ext uri="{FF2B5EF4-FFF2-40B4-BE49-F238E27FC236}">
                <a16:creationId xmlns:a16="http://schemas.microsoft.com/office/drawing/2014/main" id="{BCAC3C54-837E-D470-6150-017AD6F8CEDF}"/>
              </a:ext>
            </a:extLst>
          </p:cNvPr>
          <p:cNvSpPr>
            <a:spLocks noGrp="1"/>
          </p:cNvSpPr>
          <p:nvPr>
            <p:ph type="body" sz="quarter" idx="11"/>
          </p:nvPr>
        </p:nvSpPr>
        <p:spPr/>
        <p:txBody>
          <a:bodyPr/>
          <a:lstStyle/>
          <a:p>
            <a:pPr algn="ctr"/>
            <a:r>
              <a:rPr lang="en-US" dirty="0">
                <a:solidFill>
                  <a:srgbClr val="0070C0"/>
                </a:solidFill>
              </a:rPr>
              <a:t>2.10 Logging in to </a:t>
            </a:r>
            <a:r>
              <a:rPr lang="en-US" dirty="0" err="1">
                <a:solidFill>
                  <a:srgbClr val="0070C0"/>
                </a:solidFill>
              </a:rPr>
              <a:t>ImmsBC</a:t>
            </a:r>
            <a:endParaRPr lang="en-CA" dirty="0">
              <a:solidFill>
                <a:srgbClr val="0070C0"/>
              </a:solidFill>
            </a:endParaRPr>
          </a:p>
        </p:txBody>
      </p:sp>
      <p:sp>
        <p:nvSpPr>
          <p:cNvPr id="4" name="Slide Number Placeholder 3">
            <a:extLst>
              <a:ext uri="{FF2B5EF4-FFF2-40B4-BE49-F238E27FC236}">
                <a16:creationId xmlns:a16="http://schemas.microsoft.com/office/drawing/2014/main" id="{6D4675D8-B513-E90F-627A-BA320C8181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0567B-C52C-4143-B24C-AB1E91DB602F}" type="slidenum">
              <a:rPr kumimoji="0" lang="en-CA" sz="1400" b="1" i="0" u="none" strike="noStrike" kern="1200" cap="none" spc="0" normalizeH="0" baseline="0" noProof="0" smtClean="0">
                <a:ln>
                  <a:noFill/>
                </a:ln>
                <a:solidFill>
                  <a:prstClr val="white"/>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A" sz="14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536586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644A1D-8D6A-B5F9-163C-A0C45F642D39}"/>
              </a:ext>
            </a:extLst>
          </p:cNvPr>
          <p:cNvSpPr>
            <a:spLocks noGrp="1"/>
          </p:cNvSpPr>
          <p:nvPr>
            <p:ph type="body" sz="quarter" idx="10"/>
          </p:nvPr>
        </p:nvSpPr>
        <p:spPr>
          <a:xfrm>
            <a:off x="506442" y="1326863"/>
            <a:ext cx="10571026" cy="3048000"/>
          </a:xfrm>
        </p:spPr>
        <p:txBody>
          <a:bodyPr/>
          <a:lstStyle/>
          <a:p>
            <a:r>
              <a:rPr lang="en-CA" dirty="0"/>
              <a:t>Right click and copy this </a:t>
            </a:r>
            <a:r>
              <a:rPr lang="en-CA" dirty="0">
                <a:hlinkClick r:id="rId2"/>
              </a:rPr>
              <a:t>link</a:t>
            </a:r>
            <a:r>
              <a:rPr lang="en-CA" dirty="0"/>
              <a:t> using the menu option</a:t>
            </a:r>
          </a:p>
          <a:p>
            <a:r>
              <a:rPr lang="en-CA" dirty="0"/>
              <a:t>On shared computers, we recommend to use private browsing mode, called Incognito window in Google Chrome Browser, or InPrivate window in Microsoft Edge. Paste and go to above hyperlink</a:t>
            </a:r>
          </a:p>
        </p:txBody>
      </p:sp>
      <p:sp>
        <p:nvSpPr>
          <p:cNvPr id="3" name="Text Placeholder 2">
            <a:extLst>
              <a:ext uri="{FF2B5EF4-FFF2-40B4-BE49-F238E27FC236}">
                <a16:creationId xmlns:a16="http://schemas.microsoft.com/office/drawing/2014/main" id="{25C9CED0-A95B-1239-077F-1C70FC34CAA2}"/>
              </a:ext>
            </a:extLst>
          </p:cNvPr>
          <p:cNvSpPr>
            <a:spLocks noGrp="1"/>
          </p:cNvSpPr>
          <p:nvPr>
            <p:ph type="body" sz="quarter" idx="11"/>
          </p:nvPr>
        </p:nvSpPr>
        <p:spPr>
          <a:xfrm>
            <a:off x="333786" y="301330"/>
            <a:ext cx="8328993" cy="921887"/>
          </a:xfrm>
        </p:spPr>
        <p:txBody>
          <a:bodyPr/>
          <a:lstStyle/>
          <a:p>
            <a:pPr algn="ctr"/>
            <a:r>
              <a:rPr lang="en-CA" dirty="0">
                <a:solidFill>
                  <a:srgbClr val="0070C0"/>
                </a:solidFill>
              </a:rPr>
              <a:t>2.10.1 </a:t>
            </a:r>
            <a:r>
              <a:rPr lang="en-CA" dirty="0" err="1">
                <a:solidFill>
                  <a:srgbClr val="0070C0"/>
                </a:solidFill>
              </a:rPr>
              <a:t>ImmsBC</a:t>
            </a:r>
            <a:r>
              <a:rPr lang="en-CA" dirty="0">
                <a:solidFill>
                  <a:srgbClr val="0070C0"/>
                </a:solidFill>
              </a:rPr>
              <a:t> Log-in steps</a:t>
            </a:r>
          </a:p>
        </p:txBody>
      </p:sp>
      <p:sp>
        <p:nvSpPr>
          <p:cNvPr id="4" name="Slide Number Placeholder 3">
            <a:extLst>
              <a:ext uri="{FF2B5EF4-FFF2-40B4-BE49-F238E27FC236}">
                <a16:creationId xmlns:a16="http://schemas.microsoft.com/office/drawing/2014/main" id="{3E6E2917-D474-09FE-FC99-864CDE75D8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0567B-C52C-4143-B24C-AB1E91DB602F}" type="slidenum">
              <a:rPr kumimoji="0" lang="en-CA" sz="1400" b="1" i="0" u="none" strike="noStrike" kern="1200" cap="none" spc="0" normalizeH="0" baseline="0" noProof="0" smtClean="0">
                <a:ln>
                  <a:noFill/>
                </a:ln>
                <a:solidFill>
                  <a:prstClr val="white"/>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CA" sz="14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10" name="Picture 9">
            <a:extLst>
              <a:ext uri="{FF2B5EF4-FFF2-40B4-BE49-F238E27FC236}">
                <a16:creationId xmlns:a16="http://schemas.microsoft.com/office/drawing/2014/main" id="{1AEBF96F-3782-7C7A-034A-EDE4BCADA137}"/>
              </a:ext>
            </a:extLst>
          </p:cNvPr>
          <p:cNvPicPr>
            <a:picLocks noChangeAspect="1"/>
          </p:cNvPicPr>
          <p:nvPr/>
        </p:nvPicPr>
        <p:blipFill>
          <a:blip r:embed="rId3"/>
          <a:stretch>
            <a:fillRect/>
          </a:stretch>
        </p:blipFill>
        <p:spPr>
          <a:xfrm>
            <a:off x="1614279" y="2978321"/>
            <a:ext cx="7048500" cy="3000375"/>
          </a:xfrm>
          <a:prstGeom prst="rect">
            <a:avLst/>
          </a:prstGeom>
        </p:spPr>
      </p:pic>
    </p:spTree>
    <p:extLst>
      <p:ext uri="{BB962C8B-B14F-4D97-AF65-F5344CB8AC3E}">
        <p14:creationId xmlns:p14="http://schemas.microsoft.com/office/powerpoint/2010/main" val="3532032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18B551-6D27-6794-263C-C945E6D9B6D7}"/>
              </a:ext>
            </a:extLst>
          </p:cNvPr>
          <p:cNvSpPr>
            <a:spLocks noGrp="1"/>
          </p:cNvSpPr>
          <p:nvPr>
            <p:ph type="body" sz="quarter" idx="10"/>
          </p:nvPr>
        </p:nvSpPr>
        <p:spPr/>
        <p:txBody>
          <a:bodyPr/>
          <a:lstStyle/>
          <a:p>
            <a:r>
              <a:rPr lang="en-CA" dirty="0"/>
              <a:t>When we go to community portal link, landing page asks us which type user we are logging in as. Non-Health Authority users will select BC Provider/External Users</a:t>
            </a:r>
          </a:p>
        </p:txBody>
      </p:sp>
      <p:sp>
        <p:nvSpPr>
          <p:cNvPr id="3" name="Text Placeholder 2">
            <a:extLst>
              <a:ext uri="{FF2B5EF4-FFF2-40B4-BE49-F238E27FC236}">
                <a16:creationId xmlns:a16="http://schemas.microsoft.com/office/drawing/2014/main" id="{8BD54AA6-CD35-342D-A968-27AE36244FE7}"/>
              </a:ext>
            </a:extLst>
          </p:cNvPr>
          <p:cNvSpPr>
            <a:spLocks noGrp="1"/>
          </p:cNvSpPr>
          <p:nvPr>
            <p:ph type="body" sz="quarter" idx="11"/>
          </p:nvPr>
        </p:nvSpPr>
        <p:spPr/>
        <p:txBody>
          <a:bodyPr/>
          <a:lstStyle/>
          <a:p>
            <a:pPr algn="ctr"/>
            <a:r>
              <a:rPr lang="en-CA" dirty="0">
                <a:solidFill>
                  <a:schemeClr val="accent1"/>
                </a:solidFill>
              </a:rPr>
              <a:t>2.10.2 Portal selection</a:t>
            </a:r>
          </a:p>
        </p:txBody>
      </p:sp>
      <p:sp>
        <p:nvSpPr>
          <p:cNvPr id="4" name="Slide Number Placeholder 3">
            <a:extLst>
              <a:ext uri="{FF2B5EF4-FFF2-40B4-BE49-F238E27FC236}">
                <a16:creationId xmlns:a16="http://schemas.microsoft.com/office/drawing/2014/main" id="{0BE36B4D-047D-5EA9-9018-0B89320EA204}"/>
              </a:ext>
            </a:extLst>
          </p:cNvPr>
          <p:cNvSpPr>
            <a:spLocks noGrp="1"/>
          </p:cNvSpPr>
          <p:nvPr>
            <p:ph type="sldNum" sz="quarter" idx="12"/>
          </p:nvPr>
        </p:nvSpPr>
        <p:spPr/>
        <p:txBody>
          <a:bodyPr/>
          <a:lstStyle/>
          <a:p>
            <a:fld id="{1E40567B-C52C-4143-B24C-AB1E91DB602F}" type="slidenum">
              <a:rPr lang="en-CA" smtClean="0"/>
              <a:pPr/>
              <a:t>24</a:t>
            </a:fld>
            <a:endParaRPr lang="en-CA"/>
          </a:p>
        </p:txBody>
      </p:sp>
      <p:pic>
        <p:nvPicPr>
          <p:cNvPr id="1028" name="Picture 4">
            <a:extLst>
              <a:ext uri="{FF2B5EF4-FFF2-40B4-BE49-F238E27FC236}">
                <a16:creationId xmlns:a16="http://schemas.microsoft.com/office/drawing/2014/main" id="{35AAAF1C-C6D6-AC21-68AB-D1777A80E2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2668" y="2713569"/>
            <a:ext cx="4677889" cy="3496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302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31F87E-83F9-05E7-57CE-39BABD976371}"/>
              </a:ext>
            </a:extLst>
          </p:cNvPr>
          <p:cNvSpPr>
            <a:spLocks noGrp="1"/>
          </p:cNvSpPr>
          <p:nvPr>
            <p:ph type="body" sz="quarter" idx="10"/>
          </p:nvPr>
        </p:nvSpPr>
        <p:spPr>
          <a:xfrm>
            <a:off x="194715" y="1223217"/>
            <a:ext cx="10571026" cy="3048000"/>
          </a:xfrm>
        </p:spPr>
        <p:txBody>
          <a:bodyPr/>
          <a:lstStyle/>
          <a:p>
            <a:r>
              <a:rPr lang="en-CA" sz="2000" dirty="0"/>
              <a:t>Enter your </a:t>
            </a:r>
            <a:r>
              <a:rPr lang="en-CA" sz="2000" b="1" dirty="0"/>
              <a:t>BC PROVIDER USERNAME</a:t>
            </a:r>
            <a:r>
              <a:rPr lang="en-CA" sz="2000" dirty="0"/>
              <a:t>, click next</a:t>
            </a:r>
          </a:p>
          <a:p>
            <a:endParaRPr lang="en-CA" dirty="0"/>
          </a:p>
        </p:txBody>
      </p:sp>
      <p:sp>
        <p:nvSpPr>
          <p:cNvPr id="3" name="Text Placeholder 2">
            <a:extLst>
              <a:ext uri="{FF2B5EF4-FFF2-40B4-BE49-F238E27FC236}">
                <a16:creationId xmlns:a16="http://schemas.microsoft.com/office/drawing/2014/main" id="{A2D6B94C-9DFF-1E88-E1B0-98E4378AD090}"/>
              </a:ext>
            </a:extLst>
          </p:cNvPr>
          <p:cNvSpPr>
            <a:spLocks noGrp="1"/>
          </p:cNvSpPr>
          <p:nvPr>
            <p:ph type="body" sz="quarter" idx="11"/>
          </p:nvPr>
        </p:nvSpPr>
        <p:spPr>
          <a:xfrm>
            <a:off x="630382" y="301330"/>
            <a:ext cx="8328993" cy="921887"/>
          </a:xfrm>
        </p:spPr>
        <p:txBody>
          <a:bodyPr/>
          <a:lstStyle/>
          <a:p>
            <a:pPr algn="ctr"/>
            <a:r>
              <a:rPr lang="en-CA" dirty="0">
                <a:solidFill>
                  <a:srgbClr val="0070C0"/>
                </a:solidFill>
              </a:rPr>
              <a:t>2.10.3 Enter Username and Password</a:t>
            </a:r>
          </a:p>
        </p:txBody>
      </p:sp>
      <p:sp>
        <p:nvSpPr>
          <p:cNvPr id="4" name="Slide Number Placeholder 3">
            <a:extLst>
              <a:ext uri="{FF2B5EF4-FFF2-40B4-BE49-F238E27FC236}">
                <a16:creationId xmlns:a16="http://schemas.microsoft.com/office/drawing/2014/main" id="{67CD2F34-1801-DE62-6191-0573FCB3DF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0567B-C52C-4143-B24C-AB1E91DB602F}" type="slidenum">
              <a:rPr kumimoji="0" lang="en-CA" sz="1400" b="1" i="0" u="none" strike="noStrike" kern="1200" cap="none" spc="0" normalizeH="0" baseline="0" noProof="0" smtClean="0">
                <a:ln>
                  <a:noFill/>
                </a:ln>
                <a:solidFill>
                  <a:prstClr val="white"/>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CA" sz="14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1026" name="Picture 2">
            <a:extLst>
              <a:ext uri="{FF2B5EF4-FFF2-40B4-BE49-F238E27FC236}">
                <a16:creationId xmlns:a16="http://schemas.microsoft.com/office/drawing/2014/main" id="{132F8662-99BD-C199-1C50-B6B9B390F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923" y="1702564"/>
            <a:ext cx="3456135" cy="4375880"/>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954B1A07-5CA4-C62A-93A3-5D8FFF0EE6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4955" y="1702564"/>
            <a:ext cx="3720253" cy="43758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CFE7CAF-F64F-086B-193A-640D35E0BFC7}"/>
              </a:ext>
            </a:extLst>
          </p:cNvPr>
          <p:cNvSpPr txBox="1"/>
          <p:nvPr/>
        </p:nvSpPr>
        <p:spPr>
          <a:xfrm>
            <a:off x="6097732" y="1205725"/>
            <a:ext cx="6094268" cy="400110"/>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tx1">
                    <a:lumMod val="75000"/>
                    <a:lumOff val="25000"/>
                  </a:schemeClr>
                </a:solidFill>
                <a:latin typeface="+mj-lt"/>
              </a:rPr>
              <a:t>Enter the </a:t>
            </a:r>
            <a:r>
              <a:rPr lang="en-US" sz="2000" b="1" dirty="0">
                <a:solidFill>
                  <a:schemeClr val="tx1">
                    <a:lumMod val="75000"/>
                    <a:lumOff val="25000"/>
                  </a:schemeClr>
                </a:solidFill>
                <a:latin typeface="+mj-lt"/>
              </a:rPr>
              <a:t>Password</a:t>
            </a:r>
            <a:r>
              <a:rPr lang="en-US" sz="2000" dirty="0">
                <a:solidFill>
                  <a:schemeClr val="tx1">
                    <a:lumMod val="75000"/>
                    <a:lumOff val="25000"/>
                  </a:schemeClr>
                </a:solidFill>
                <a:latin typeface="+mj-lt"/>
              </a:rPr>
              <a:t> and Click on Sign in.</a:t>
            </a:r>
            <a:endParaRPr lang="en-CA" sz="2000" dirty="0">
              <a:solidFill>
                <a:schemeClr val="tx1">
                  <a:lumMod val="75000"/>
                  <a:lumOff val="25000"/>
                </a:schemeClr>
              </a:solidFill>
              <a:latin typeface="+mj-lt"/>
            </a:endParaRPr>
          </a:p>
        </p:txBody>
      </p:sp>
      <p:sp>
        <p:nvSpPr>
          <p:cNvPr id="8" name="TextBox 7">
            <a:extLst>
              <a:ext uri="{FF2B5EF4-FFF2-40B4-BE49-F238E27FC236}">
                <a16:creationId xmlns:a16="http://schemas.microsoft.com/office/drawing/2014/main" id="{DCE1FA78-DC09-AA46-061F-0C498758C893}"/>
              </a:ext>
            </a:extLst>
          </p:cNvPr>
          <p:cNvSpPr txBox="1"/>
          <p:nvPr/>
        </p:nvSpPr>
        <p:spPr>
          <a:xfrm>
            <a:off x="10551968" y="3564082"/>
            <a:ext cx="1603664" cy="2308324"/>
          </a:xfrm>
          <a:prstGeom prst="rect">
            <a:avLst/>
          </a:prstGeom>
          <a:noFill/>
        </p:spPr>
        <p:txBody>
          <a:bodyPr wrap="square" rtlCol="0">
            <a:spAutoFit/>
          </a:bodyPr>
          <a:lstStyle/>
          <a:p>
            <a:r>
              <a:rPr lang="en-CA" dirty="0"/>
              <a:t>Note: The password will be the same as the one you entered while creating your BC Provider Account.</a:t>
            </a:r>
          </a:p>
        </p:txBody>
      </p:sp>
      <p:sp>
        <p:nvSpPr>
          <p:cNvPr id="6" name="TextBox 5">
            <a:extLst>
              <a:ext uri="{FF2B5EF4-FFF2-40B4-BE49-F238E27FC236}">
                <a16:creationId xmlns:a16="http://schemas.microsoft.com/office/drawing/2014/main" id="{F99D5C72-0492-E4BB-5AE8-C5E49B879BEC}"/>
              </a:ext>
            </a:extLst>
          </p:cNvPr>
          <p:cNvSpPr txBox="1"/>
          <p:nvPr/>
        </p:nvSpPr>
        <p:spPr>
          <a:xfrm>
            <a:off x="7363147" y="2402395"/>
            <a:ext cx="1892366" cy="365126"/>
          </a:xfrm>
          <a:prstGeom prst="rect">
            <a:avLst/>
          </a:prstGeom>
          <a:solidFill>
            <a:schemeClr val="bg1"/>
          </a:solidFill>
        </p:spPr>
        <p:txBody>
          <a:bodyPr wrap="square" rtlCol="0">
            <a:spAutoFit/>
          </a:bodyPr>
          <a:lstStyle/>
          <a:p>
            <a:endParaRPr lang="en-CA" dirty="0"/>
          </a:p>
        </p:txBody>
      </p:sp>
    </p:spTree>
    <p:extLst>
      <p:ext uri="{BB962C8B-B14F-4D97-AF65-F5344CB8AC3E}">
        <p14:creationId xmlns:p14="http://schemas.microsoft.com/office/powerpoint/2010/main" val="627933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337E62-9557-C894-AD06-6FF663B0AF72}"/>
              </a:ext>
            </a:extLst>
          </p:cNvPr>
          <p:cNvSpPr>
            <a:spLocks noGrp="1"/>
          </p:cNvSpPr>
          <p:nvPr>
            <p:ph type="body" sz="quarter" idx="10"/>
          </p:nvPr>
        </p:nvSpPr>
        <p:spPr>
          <a:xfrm>
            <a:off x="485660" y="1452748"/>
            <a:ext cx="10571026" cy="3048000"/>
          </a:xfrm>
        </p:spPr>
        <p:txBody>
          <a:bodyPr/>
          <a:lstStyle/>
          <a:p>
            <a:r>
              <a:rPr lang="en-CA" dirty="0"/>
              <a:t>You will need to install this app on phone for next steps. It is used to authenticate log-ins. For BC Provider linked log-in, Microsoft Authenticator is used for authenticating by either-:</a:t>
            </a:r>
          </a:p>
          <a:p>
            <a:pPr lvl="1"/>
            <a:r>
              <a:rPr lang="en-CA" dirty="0"/>
              <a:t>Using a code from the app and entering on computer</a:t>
            </a:r>
          </a:p>
          <a:p>
            <a:pPr lvl="1"/>
            <a:r>
              <a:rPr lang="en-CA" dirty="0"/>
              <a:t>Receiving a notification on the app and clicking approve</a:t>
            </a:r>
          </a:p>
        </p:txBody>
      </p:sp>
      <p:sp>
        <p:nvSpPr>
          <p:cNvPr id="3" name="Text Placeholder 2">
            <a:extLst>
              <a:ext uri="{FF2B5EF4-FFF2-40B4-BE49-F238E27FC236}">
                <a16:creationId xmlns:a16="http://schemas.microsoft.com/office/drawing/2014/main" id="{7D17E06D-78EB-9E78-FC0B-FC111A1CEE22}"/>
              </a:ext>
            </a:extLst>
          </p:cNvPr>
          <p:cNvSpPr>
            <a:spLocks noGrp="1"/>
          </p:cNvSpPr>
          <p:nvPr>
            <p:ph type="body" sz="quarter" idx="11"/>
          </p:nvPr>
        </p:nvSpPr>
        <p:spPr>
          <a:xfrm>
            <a:off x="187038" y="301330"/>
            <a:ext cx="8793120" cy="921887"/>
          </a:xfrm>
        </p:spPr>
        <p:txBody>
          <a:bodyPr/>
          <a:lstStyle/>
          <a:p>
            <a:pPr algn="ctr"/>
            <a:r>
              <a:rPr lang="en-CA" dirty="0">
                <a:solidFill>
                  <a:srgbClr val="0070C0"/>
                </a:solidFill>
              </a:rPr>
              <a:t>2.10.4 Download Microsoft Authenticator</a:t>
            </a:r>
          </a:p>
        </p:txBody>
      </p:sp>
      <p:sp>
        <p:nvSpPr>
          <p:cNvPr id="4" name="Slide Number Placeholder 3">
            <a:extLst>
              <a:ext uri="{FF2B5EF4-FFF2-40B4-BE49-F238E27FC236}">
                <a16:creationId xmlns:a16="http://schemas.microsoft.com/office/drawing/2014/main" id="{5FCA41F3-4558-3540-0B43-F5056F5E55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0567B-C52C-4143-B24C-AB1E91DB602F}" type="slidenum">
              <a:rPr kumimoji="0" lang="en-CA" sz="1400" b="1" i="0" u="none" strike="noStrike" kern="1200" cap="none" spc="0" normalizeH="0" baseline="0" noProof="0" smtClean="0">
                <a:ln>
                  <a:noFill/>
                </a:ln>
                <a:solidFill>
                  <a:prstClr val="white"/>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CA" sz="14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8" name="Picture 7">
            <a:extLst>
              <a:ext uri="{FF2B5EF4-FFF2-40B4-BE49-F238E27FC236}">
                <a16:creationId xmlns:a16="http://schemas.microsoft.com/office/drawing/2014/main" id="{882EB3DA-0DE7-9880-5058-5A7A111F2B1B}"/>
              </a:ext>
            </a:extLst>
          </p:cNvPr>
          <p:cNvPicPr>
            <a:picLocks noChangeAspect="1"/>
          </p:cNvPicPr>
          <p:nvPr/>
        </p:nvPicPr>
        <p:blipFill>
          <a:blip r:embed="rId2"/>
          <a:stretch>
            <a:fillRect/>
          </a:stretch>
        </p:blipFill>
        <p:spPr>
          <a:xfrm>
            <a:off x="870124" y="3517060"/>
            <a:ext cx="3546012" cy="2183828"/>
          </a:xfrm>
          <a:prstGeom prst="rect">
            <a:avLst/>
          </a:prstGeom>
          <a:ln w="12700">
            <a:solidFill>
              <a:schemeClr val="tx1"/>
            </a:solidFill>
          </a:ln>
        </p:spPr>
      </p:pic>
      <p:pic>
        <p:nvPicPr>
          <p:cNvPr id="10" name="Picture 9">
            <a:extLst>
              <a:ext uri="{FF2B5EF4-FFF2-40B4-BE49-F238E27FC236}">
                <a16:creationId xmlns:a16="http://schemas.microsoft.com/office/drawing/2014/main" id="{7DC83227-1199-1B49-F033-8A2BD7D01925}"/>
              </a:ext>
            </a:extLst>
          </p:cNvPr>
          <p:cNvPicPr>
            <a:picLocks noChangeAspect="1"/>
          </p:cNvPicPr>
          <p:nvPr/>
        </p:nvPicPr>
        <p:blipFill>
          <a:blip r:embed="rId3"/>
          <a:stretch>
            <a:fillRect/>
          </a:stretch>
        </p:blipFill>
        <p:spPr>
          <a:xfrm>
            <a:off x="6853637" y="3509082"/>
            <a:ext cx="3888000" cy="2191806"/>
          </a:xfrm>
          <a:prstGeom prst="rect">
            <a:avLst/>
          </a:prstGeom>
          <a:ln w="12700">
            <a:solidFill>
              <a:schemeClr val="tx1"/>
            </a:solidFill>
          </a:ln>
        </p:spPr>
      </p:pic>
    </p:spTree>
    <p:extLst>
      <p:ext uri="{BB962C8B-B14F-4D97-AF65-F5344CB8AC3E}">
        <p14:creationId xmlns:p14="http://schemas.microsoft.com/office/powerpoint/2010/main" val="4132663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456849-5AE8-3284-18DA-4A4D8D224C0E}"/>
              </a:ext>
            </a:extLst>
          </p:cNvPr>
          <p:cNvSpPr>
            <a:spLocks noGrp="1"/>
          </p:cNvSpPr>
          <p:nvPr>
            <p:ph type="body" sz="quarter" idx="10"/>
          </p:nvPr>
        </p:nvSpPr>
        <p:spPr>
          <a:xfrm>
            <a:off x="382292" y="1177239"/>
            <a:ext cx="10571026" cy="3048000"/>
          </a:xfrm>
        </p:spPr>
        <p:txBody>
          <a:bodyPr/>
          <a:lstStyle/>
          <a:p>
            <a:r>
              <a:rPr lang="en-US" dirty="0"/>
              <a:t>On your computer screen, click Next. You will see instructions to allow notifications on your mobile device, if prompted. Click Next.</a:t>
            </a:r>
            <a:endParaRPr lang="en-CA" dirty="0"/>
          </a:p>
        </p:txBody>
      </p:sp>
      <p:sp>
        <p:nvSpPr>
          <p:cNvPr id="3" name="Text Placeholder 2">
            <a:extLst>
              <a:ext uri="{FF2B5EF4-FFF2-40B4-BE49-F238E27FC236}">
                <a16:creationId xmlns:a16="http://schemas.microsoft.com/office/drawing/2014/main" id="{F5AF121E-01BD-9E93-EF2D-F874CDED56F7}"/>
              </a:ext>
            </a:extLst>
          </p:cNvPr>
          <p:cNvSpPr>
            <a:spLocks noGrp="1"/>
          </p:cNvSpPr>
          <p:nvPr>
            <p:ph type="body" sz="quarter" idx="11"/>
          </p:nvPr>
        </p:nvSpPr>
        <p:spPr>
          <a:xfrm>
            <a:off x="173182" y="229682"/>
            <a:ext cx="8328993" cy="921887"/>
          </a:xfrm>
        </p:spPr>
        <p:txBody>
          <a:bodyPr/>
          <a:lstStyle/>
          <a:p>
            <a:pPr algn="ctr"/>
            <a:r>
              <a:rPr lang="en-CA" dirty="0">
                <a:solidFill>
                  <a:srgbClr val="0070C0"/>
                </a:solidFill>
              </a:rPr>
              <a:t>2.10.5 Authenticator setup</a:t>
            </a:r>
          </a:p>
        </p:txBody>
      </p:sp>
      <p:sp>
        <p:nvSpPr>
          <p:cNvPr id="4" name="Slide Number Placeholder 3">
            <a:extLst>
              <a:ext uri="{FF2B5EF4-FFF2-40B4-BE49-F238E27FC236}">
                <a16:creationId xmlns:a16="http://schemas.microsoft.com/office/drawing/2014/main" id="{AE5EC3F5-3E41-836A-EAD2-DC7E0B9AB0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0567B-C52C-4143-B24C-AB1E91DB602F}" type="slidenum">
              <a:rPr kumimoji="0" lang="en-CA" sz="1400" b="1" i="0" u="none" strike="noStrike" kern="1200" cap="none" spc="0" normalizeH="0" baseline="0" noProof="0" smtClean="0">
                <a:ln>
                  <a:noFill/>
                </a:ln>
                <a:solidFill>
                  <a:prstClr val="white"/>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CA" sz="14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3074" name="Picture 2">
            <a:extLst>
              <a:ext uri="{FF2B5EF4-FFF2-40B4-BE49-F238E27FC236}">
                <a16:creationId xmlns:a16="http://schemas.microsoft.com/office/drawing/2014/main" id="{4412697C-16BC-8908-A5F2-D17516DE1E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14" t="5488" r="6575" b="4698"/>
          <a:stretch/>
        </p:blipFill>
        <p:spPr bwMode="auto">
          <a:xfrm>
            <a:off x="262331" y="2113801"/>
            <a:ext cx="2942828" cy="3964643"/>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089ECB6-E55E-E62B-C211-C3F9F1BDBE71}"/>
              </a:ext>
            </a:extLst>
          </p:cNvPr>
          <p:cNvPicPr>
            <a:picLocks noChangeAspect="1"/>
          </p:cNvPicPr>
          <p:nvPr/>
        </p:nvPicPr>
        <p:blipFill rotWithShape="1">
          <a:blip r:embed="rId3"/>
          <a:srcRect l="7682" r="8897"/>
          <a:stretch/>
        </p:blipFill>
        <p:spPr>
          <a:xfrm>
            <a:off x="3710117" y="2912666"/>
            <a:ext cx="3576693" cy="2366912"/>
          </a:xfrm>
          <a:prstGeom prst="rect">
            <a:avLst/>
          </a:prstGeom>
          <a:ln w="12700">
            <a:solidFill>
              <a:schemeClr val="tx1"/>
            </a:solidFill>
          </a:ln>
        </p:spPr>
      </p:pic>
      <p:pic>
        <p:nvPicPr>
          <p:cNvPr id="6" name="Picture 5">
            <a:extLst>
              <a:ext uri="{FF2B5EF4-FFF2-40B4-BE49-F238E27FC236}">
                <a16:creationId xmlns:a16="http://schemas.microsoft.com/office/drawing/2014/main" id="{C8D08B17-93FC-F733-B7FC-A59582C5D0F2}"/>
              </a:ext>
            </a:extLst>
          </p:cNvPr>
          <p:cNvPicPr>
            <a:picLocks noChangeAspect="1"/>
          </p:cNvPicPr>
          <p:nvPr/>
        </p:nvPicPr>
        <p:blipFill rotWithShape="1">
          <a:blip r:embed="rId4"/>
          <a:srcRect l="4680" r="4990" b="2762"/>
          <a:stretch/>
        </p:blipFill>
        <p:spPr>
          <a:xfrm>
            <a:off x="7742867" y="2957406"/>
            <a:ext cx="4066841" cy="2277431"/>
          </a:xfrm>
          <a:prstGeom prst="rect">
            <a:avLst/>
          </a:prstGeom>
          <a:ln w="12700">
            <a:solidFill>
              <a:schemeClr val="tx1"/>
            </a:solidFill>
          </a:ln>
        </p:spPr>
      </p:pic>
      <p:cxnSp>
        <p:nvCxnSpPr>
          <p:cNvPr id="8" name="Straight Arrow Connector 7">
            <a:extLst>
              <a:ext uri="{FF2B5EF4-FFF2-40B4-BE49-F238E27FC236}">
                <a16:creationId xmlns:a16="http://schemas.microsoft.com/office/drawing/2014/main" id="{8C06B97F-7A2D-37FC-ED82-B3F7CA788C52}"/>
              </a:ext>
            </a:extLst>
          </p:cNvPr>
          <p:cNvCxnSpPr>
            <a:cxnSpLocks/>
            <a:stCxn id="3074" idx="3"/>
            <a:endCxn id="5" idx="1"/>
          </p:cNvCxnSpPr>
          <p:nvPr/>
        </p:nvCxnSpPr>
        <p:spPr>
          <a:xfrm flipV="1">
            <a:off x="3205159" y="4096122"/>
            <a:ext cx="504958"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6F0A317-B59F-B237-2448-246790946A65}"/>
              </a:ext>
            </a:extLst>
          </p:cNvPr>
          <p:cNvCxnSpPr>
            <a:cxnSpLocks/>
            <a:stCxn id="5" idx="3"/>
            <a:endCxn id="6" idx="1"/>
          </p:cNvCxnSpPr>
          <p:nvPr/>
        </p:nvCxnSpPr>
        <p:spPr>
          <a:xfrm>
            <a:off x="7286810" y="4096122"/>
            <a:ext cx="45605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537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BD276B-CD3E-9C61-74AE-89A7951A35C8}"/>
              </a:ext>
            </a:extLst>
          </p:cNvPr>
          <p:cNvSpPr>
            <a:spLocks noGrp="1"/>
          </p:cNvSpPr>
          <p:nvPr>
            <p:ph type="body" sz="quarter" idx="10"/>
          </p:nvPr>
        </p:nvSpPr>
        <p:spPr>
          <a:xfrm>
            <a:off x="377072" y="1062053"/>
            <a:ext cx="11651530" cy="3048000"/>
          </a:xfrm>
        </p:spPr>
        <p:txBody>
          <a:bodyPr/>
          <a:lstStyle/>
          <a:p>
            <a:r>
              <a:rPr lang="en-US" dirty="0"/>
              <a:t>On your mobile device in Microsoft Authenticator app, </a:t>
            </a:r>
            <a:r>
              <a:rPr lang="en-US" u="sng" dirty="0"/>
              <a:t>select Scan QR code</a:t>
            </a:r>
            <a:r>
              <a:rPr lang="en-US" dirty="0"/>
              <a:t>. </a:t>
            </a:r>
          </a:p>
          <a:p>
            <a:r>
              <a:rPr lang="en-US" i="1" dirty="0"/>
              <a:t>Note: (If you have previously set up Microsoft Authenticator, add a new work account first. Open app, click on 3 dots on top-right and select + Add Account, Add Work or School account) </a:t>
            </a:r>
          </a:p>
          <a:p>
            <a:r>
              <a:rPr lang="en-US" dirty="0"/>
              <a:t>If prompted on your mobile device, allow notifications and allow the app to access your camera. Point your mobile device’s camera at the QR code on your computer screen.</a:t>
            </a:r>
            <a:endParaRPr lang="en-CA" dirty="0"/>
          </a:p>
        </p:txBody>
      </p:sp>
      <p:sp>
        <p:nvSpPr>
          <p:cNvPr id="3" name="Text Placeholder 2">
            <a:extLst>
              <a:ext uri="{FF2B5EF4-FFF2-40B4-BE49-F238E27FC236}">
                <a16:creationId xmlns:a16="http://schemas.microsoft.com/office/drawing/2014/main" id="{3A26013C-7784-4BE4-02F6-DA15648217B8}"/>
              </a:ext>
            </a:extLst>
          </p:cNvPr>
          <p:cNvSpPr>
            <a:spLocks noGrp="1"/>
          </p:cNvSpPr>
          <p:nvPr>
            <p:ph type="body" sz="quarter" idx="11"/>
          </p:nvPr>
        </p:nvSpPr>
        <p:spPr>
          <a:xfrm>
            <a:off x="838200" y="214691"/>
            <a:ext cx="8328993" cy="921887"/>
          </a:xfrm>
        </p:spPr>
        <p:txBody>
          <a:bodyPr/>
          <a:lstStyle/>
          <a:p>
            <a:pPr algn="ctr"/>
            <a:r>
              <a:rPr lang="en-CA" dirty="0">
                <a:solidFill>
                  <a:srgbClr val="0070C0"/>
                </a:solidFill>
              </a:rPr>
              <a:t>2.10.6 Authenticator setup cont..</a:t>
            </a:r>
          </a:p>
        </p:txBody>
      </p:sp>
      <p:sp>
        <p:nvSpPr>
          <p:cNvPr id="4" name="Slide Number Placeholder 3">
            <a:extLst>
              <a:ext uri="{FF2B5EF4-FFF2-40B4-BE49-F238E27FC236}">
                <a16:creationId xmlns:a16="http://schemas.microsoft.com/office/drawing/2014/main" id="{DDDF0481-F4AD-75F7-0794-DAE5F2528F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0567B-C52C-4143-B24C-AB1E91DB602F}" type="slidenum">
              <a:rPr kumimoji="0" lang="en-CA" sz="1400" b="1" i="0" u="none" strike="noStrike" kern="1200" cap="none" spc="0" normalizeH="0" baseline="0" noProof="0" smtClean="0">
                <a:ln>
                  <a:noFill/>
                </a:ln>
                <a:solidFill>
                  <a:prstClr val="white"/>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CA" sz="14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5" name="Picture 4">
            <a:extLst>
              <a:ext uri="{FF2B5EF4-FFF2-40B4-BE49-F238E27FC236}">
                <a16:creationId xmlns:a16="http://schemas.microsoft.com/office/drawing/2014/main" id="{DB143D97-6F73-04AF-1468-C3B5517B2245}"/>
              </a:ext>
            </a:extLst>
          </p:cNvPr>
          <p:cNvPicPr>
            <a:picLocks noChangeAspect="1"/>
          </p:cNvPicPr>
          <p:nvPr/>
        </p:nvPicPr>
        <p:blipFill rotWithShape="1">
          <a:blip r:embed="rId2"/>
          <a:srcRect l="4420" t="5418" r="3877" b="7550"/>
          <a:stretch/>
        </p:blipFill>
        <p:spPr>
          <a:xfrm>
            <a:off x="3581401" y="3471963"/>
            <a:ext cx="4485873" cy="2789043"/>
          </a:xfrm>
          <a:prstGeom prst="rect">
            <a:avLst/>
          </a:prstGeom>
          <a:ln w="19050">
            <a:solidFill>
              <a:schemeClr val="tx1"/>
            </a:solidFill>
          </a:ln>
        </p:spPr>
      </p:pic>
    </p:spTree>
    <p:extLst>
      <p:ext uri="{BB962C8B-B14F-4D97-AF65-F5344CB8AC3E}">
        <p14:creationId xmlns:p14="http://schemas.microsoft.com/office/powerpoint/2010/main" val="1593783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3B98FC-E1DF-8244-17FA-B3F017B400A7}"/>
              </a:ext>
            </a:extLst>
          </p:cNvPr>
          <p:cNvSpPr>
            <a:spLocks noGrp="1"/>
          </p:cNvSpPr>
          <p:nvPr>
            <p:ph type="body" sz="quarter" idx="10"/>
          </p:nvPr>
        </p:nvSpPr>
        <p:spPr>
          <a:xfrm>
            <a:off x="398996" y="1109187"/>
            <a:ext cx="11657886" cy="3048000"/>
          </a:xfrm>
        </p:spPr>
        <p:txBody>
          <a:bodyPr/>
          <a:lstStyle/>
          <a:p>
            <a:pPr algn="l"/>
            <a:r>
              <a:rPr lang="en-US" b="0" i="0" dirty="0">
                <a:solidFill>
                  <a:srgbClr val="333333"/>
                </a:solidFill>
                <a:effectLst/>
                <a:latin typeface="-apple-system"/>
              </a:rPr>
              <a:t>The system will prompt you to test out if your device has been paired properly. Enter the number mentioned on the screen in your authenticator notification.</a:t>
            </a:r>
          </a:p>
          <a:p>
            <a:pPr algn="l"/>
            <a:r>
              <a:rPr lang="en-US" b="0" i="0" dirty="0">
                <a:solidFill>
                  <a:srgbClr val="333333"/>
                </a:solidFill>
                <a:effectLst/>
                <a:latin typeface="-apple-system"/>
              </a:rPr>
              <a:t>This will complete pairing successfully. You will be required to use it every time you sign in to </a:t>
            </a:r>
            <a:r>
              <a:rPr lang="en-US" b="0" i="0" dirty="0" err="1">
                <a:solidFill>
                  <a:srgbClr val="333333"/>
                </a:solidFill>
                <a:effectLst/>
                <a:latin typeface="-apple-system"/>
              </a:rPr>
              <a:t>ImmsBC</a:t>
            </a:r>
            <a:r>
              <a:rPr lang="en-US" b="0" i="0" dirty="0">
                <a:solidFill>
                  <a:srgbClr val="333333"/>
                </a:solidFill>
                <a:effectLst/>
                <a:latin typeface="-apple-system"/>
              </a:rPr>
              <a:t>.</a:t>
            </a:r>
          </a:p>
          <a:p>
            <a:pPr marL="0" indent="0">
              <a:buNone/>
            </a:pPr>
            <a:endParaRPr lang="en-CA" dirty="0"/>
          </a:p>
        </p:txBody>
      </p:sp>
      <p:sp>
        <p:nvSpPr>
          <p:cNvPr id="3" name="Text Placeholder 2">
            <a:extLst>
              <a:ext uri="{FF2B5EF4-FFF2-40B4-BE49-F238E27FC236}">
                <a16:creationId xmlns:a16="http://schemas.microsoft.com/office/drawing/2014/main" id="{780B0934-F469-9366-DE56-1033F43F5C1E}"/>
              </a:ext>
            </a:extLst>
          </p:cNvPr>
          <p:cNvSpPr>
            <a:spLocks noGrp="1"/>
          </p:cNvSpPr>
          <p:nvPr>
            <p:ph type="body" sz="quarter" idx="11"/>
          </p:nvPr>
        </p:nvSpPr>
        <p:spPr>
          <a:xfrm>
            <a:off x="838200" y="346660"/>
            <a:ext cx="8328993" cy="921887"/>
          </a:xfrm>
        </p:spPr>
        <p:txBody>
          <a:bodyPr/>
          <a:lstStyle/>
          <a:p>
            <a:pPr algn="ctr"/>
            <a:r>
              <a:rPr lang="en-CA" dirty="0">
                <a:solidFill>
                  <a:srgbClr val="0070C0"/>
                </a:solidFill>
              </a:rPr>
              <a:t>2.10.7 Authenticator setup final</a:t>
            </a:r>
          </a:p>
        </p:txBody>
      </p:sp>
      <p:sp>
        <p:nvSpPr>
          <p:cNvPr id="4" name="Slide Number Placeholder 3">
            <a:extLst>
              <a:ext uri="{FF2B5EF4-FFF2-40B4-BE49-F238E27FC236}">
                <a16:creationId xmlns:a16="http://schemas.microsoft.com/office/drawing/2014/main" id="{EF5AA601-44AF-BCDD-907A-4587C819E5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0567B-C52C-4143-B24C-AB1E91DB602F}" type="slidenum">
              <a:rPr kumimoji="0" lang="en-CA" sz="1400" b="1" i="0" u="none" strike="noStrike" kern="1200" cap="none" spc="0" normalizeH="0" baseline="0" noProof="0" smtClean="0">
                <a:ln>
                  <a:noFill/>
                </a:ln>
                <a:solidFill>
                  <a:prstClr val="white"/>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CA" sz="14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4098" name="Picture 2">
            <a:extLst>
              <a:ext uri="{FF2B5EF4-FFF2-40B4-BE49-F238E27FC236}">
                <a16:creationId xmlns:a16="http://schemas.microsoft.com/office/drawing/2014/main" id="{CCE6CFEC-F441-9E08-D780-7FCEC36750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36" t="5694" r="5862" b="8893"/>
          <a:stretch/>
        </p:blipFill>
        <p:spPr bwMode="auto">
          <a:xfrm>
            <a:off x="838200" y="3057902"/>
            <a:ext cx="6902647" cy="352475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333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14500" y="490123"/>
            <a:ext cx="8763000" cy="775259"/>
          </a:xfrm>
        </p:spPr>
        <p:txBody>
          <a:bodyPr/>
          <a:lstStyle/>
          <a:p>
            <a:r>
              <a:rPr lang="en-US" sz="5000" b="1" i="0"/>
              <a:t>L T C   P R O C E S </a:t>
            </a:r>
            <a:r>
              <a:rPr lang="en-US" sz="5000" b="1" i="0" err="1"/>
              <a:t>S</a:t>
            </a:r>
            <a:endParaRPr lang="en-CA" sz="5000" b="1" i="0"/>
          </a:p>
        </p:txBody>
      </p:sp>
      <p:graphicFrame>
        <p:nvGraphicFramePr>
          <p:cNvPr id="7" name="Diagram 6"/>
          <p:cNvGraphicFramePr/>
          <p:nvPr>
            <p:extLst>
              <p:ext uri="{D42A27DB-BD31-4B8C-83A1-F6EECF244321}">
                <p14:modId xmlns:p14="http://schemas.microsoft.com/office/powerpoint/2010/main" val="769631219"/>
              </p:ext>
            </p:extLst>
          </p:nvPr>
        </p:nvGraphicFramePr>
        <p:xfrm>
          <a:off x="810487" y="1375129"/>
          <a:ext cx="10571026" cy="4252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3454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BA205E-D25F-696E-7ECA-3F8E6485E04B}"/>
              </a:ext>
            </a:extLst>
          </p:cNvPr>
          <p:cNvSpPr>
            <a:spLocks noGrp="1"/>
          </p:cNvSpPr>
          <p:nvPr>
            <p:ph type="body" sz="quarter" idx="10"/>
          </p:nvPr>
        </p:nvSpPr>
        <p:spPr>
          <a:xfrm>
            <a:off x="277842" y="1254126"/>
            <a:ext cx="10571026" cy="3048000"/>
          </a:xfrm>
        </p:spPr>
        <p:txBody>
          <a:bodyPr/>
          <a:lstStyle/>
          <a:p>
            <a:r>
              <a:rPr lang="en-US" dirty="0"/>
              <a:t>The first time you log into </a:t>
            </a:r>
            <a:r>
              <a:rPr lang="en-US" dirty="0" err="1"/>
              <a:t>ImmsBC</a:t>
            </a:r>
            <a:r>
              <a:rPr lang="en-US" dirty="0"/>
              <a:t>, read the Privacy, Confidentiality, and Security Acknowledgement. </a:t>
            </a:r>
            <a:endParaRPr lang="en-CA" dirty="0"/>
          </a:p>
        </p:txBody>
      </p:sp>
      <p:sp>
        <p:nvSpPr>
          <p:cNvPr id="3" name="Text Placeholder 2">
            <a:extLst>
              <a:ext uri="{FF2B5EF4-FFF2-40B4-BE49-F238E27FC236}">
                <a16:creationId xmlns:a16="http://schemas.microsoft.com/office/drawing/2014/main" id="{E77444EF-B51D-1CBB-91C5-5F909411501C}"/>
              </a:ext>
            </a:extLst>
          </p:cNvPr>
          <p:cNvSpPr>
            <a:spLocks noGrp="1"/>
          </p:cNvSpPr>
          <p:nvPr>
            <p:ph type="body" sz="quarter" idx="11"/>
          </p:nvPr>
        </p:nvSpPr>
        <p:spPr>
          <a:xfrm>
            <a:off x="181928" y="255683"/>
            <a:ext cx="8328993" cy="921887"/>
          </a:xfrm>
        </p:spPr>
        <p:txBody>
          <a:bodyPr/>
          <a:lstStyle/>
          <a:p>
            <a:pPr algn="ctr"/>
            <a:r>
              <a:rPr lang="en-CA" dirty="0">
                <a:solidFill>
                  <a:srgbClr val="0070C0"/>
                </a:solidFill>
              </a:rPr>
              <a:t>2.10.8 </a:t>
            </a:r>
            <a:r>
              <a:rPr lang="en-CA" dirty="0" err="1">
                <a:solidFill>
                  <a:srgbClr val="0070C0"/>
                </a:solidFill>
              </a:rPr>
              <a:t>ImmsBC</a:t>
            </a:r>
            <a:r>
              <a:rPr lang="en-CA" dirty="0">
                <a:solidFill>
                  <a:srgbClr val="0070C0"/>
                </a:solidFill>
              </a:rPr>
              <a:t> Acknowledgment </a:t>
            </a:r>
          </a:p>
        </p:txBody>
      </p:sp>
      <p:sp>
        <p:nvSpPr>
          <p:cNvPr id="4" name="Slide Number Placeholder 3">
            <a:extLst>
              <a:ext uri="{FF2B5EF4-FFF2-40B4-BE49-F238E27FC236}">
                <a16:creationId xmlns:a16="http://schemas.microsoft.com/office/drawing/2014/main" id="{F3BDE63F-04A3-51AD-9BA3-7967E8146B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0567B-C52C-4143-B24C-AB1E91DB602F}" type="slidenum">
              <a:rPr kumimoji="0" lang="en-CA" sz="1400" b="1" i="0" u="none" strike="noStrike" kern="1200" cap="none" spc="0" normalizeH="0" baseline="0" noProof="0" smtClean="0">
                <a:ln>
                  <a:noFill/>
                </a:ln>
                <a:solidFill>
                  <a:prstClr val="white"/>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CA" sz="14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5122" name="Picture 2">
            <a:extLst>
              <a:ext uri="{FF2B5EF4-FFF2-40B4-BE49-F238E27FC236}">
                <a16:creationId xmlns:a16="http://schemas.microsoft.com/office/drawing/2014/main" id="{9FD0E321-2A30-B601-982D-1D6D1E038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870" y="2059690"/>
            <a:ext cx="3102228" cy="3853943"/>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7C699165-A8BF-23B6-24DF-C1D22FA2B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1932" y="2059690"/>
            <a:ext cx="3476479" cy="3853943"/>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E3AA37A-59B8-F9BE-5C2E-EEA05DF8A1DD}"/>
              </a:ext>
            </a:extLst>
          </p:cNvPr>
          <p:cNvSpPr txBox="1"/>
          <p:nvPr/>
        </p:nvSpPr>
        <p:spPr>
          <a:xfrm>
            <a:off x="8249941" y="1965842"/>
            <a:ext cx="3664217" cy="1938992"/>
          </a:xfrm>
          <a:prstGeom prst="rect">
            <a:avLst/>
          </a:prstGeom>
          <a:noFill/>
        </p:spPr>
        <p:txBody>
          <a:bodyPr wrap="square">
            <a:spAutoFit/>
          </a:bodyPr>
          <a:lstStyle/>
          <a:p>
            <a:r>
              <a:rPr lang="en-US" sz="2400" dirty="0">
                <a:solidFill>
                  <a:schemeClr val="tx1">
                    <a:lumMod val="75000"/>
                    <a:lumOff val="25000"/>
                  </a:schemeClr>
                </a:solidFill>
                <a:latin typeface="+mj-lt"/>
              </a:rPr>
              <a:t>Type your first and last name. Then select your Designation from the picklist to identify your role in the system and click Next. </a:t>
            </a:r>
          </a:p>
        </p:txBody>
      </p:sp>
      <p:sp>
        <p:nvSpPr>
          <p:cNvPr id="8" name="TextBox 7">
            <a:extLst>
              <a:ext uri="{FF2B5EF4-FFF2-40B4-BE49-F238E27FC236}">
                <a16:creationId xmlns:a16="http://schemas.microsoft.com/office/drawing/2014/main" id="{21E0710B-3CDB-44E0-AD63-00CC44BF0C07}"/>
              </a:ext>
            </a:extLst>
          </p:cNvPr>
          <p:cNvSpPr txBox="1"/>
          <p:nvPr/>
        </p:nvSpPr>
        <p:spPr>
          <a:xfrm>
            <a:off x="8249941" y="4878115"/>
            <a:ext cx="3813463" cy="1200329"/>
          </a:xfrm>
          <a:prstGeom prst="rect">
            <a:avLst/>
          </a:prstGeom>
          <a:noFill/>
        </p:spPr>
        <p:txBody>
          <a:bodyPr wrap="square" rtlCol="0">
            <a:spAutoFit/>
          </a:bodyPr>
          <a:lstStyle/>
          <a:p>
            <a:r>
              <a:rPr lang="en-US" b="1" dirty="0"/>
              <a:t>Note: Most LTC/AL users will select Clerk/Clinician as their designation based on their role at the facility. </a:t>
            </a:r>
            <a:endParaRPr lang="en-CA" b="1" dirty="0"/>
          </a:p>
          <a:p>
            <a:endParaRPr lang="en-CA" dirty="0"/>
          </a:p>
        </p:txBody>
      </p:sp>
    </p:spTree>
    <p:extLst>
      <p:ext uri="{BB962C8B-B14F-4D97-AF65-F5344CB8AC3E}">
        <p14:creationId xmlns:p14="http://schemas.microsoft.com/office/powerpoint/2010/main" val="4289357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55336" y="1194257"/>
            <a:ext cx="9843248" cy="885711"/>
          </a:xfrm>
        </p:spPr>
        <p:txBody>
          <a:bodyPr lIns="91440" tIns="45720" rIns="91440" bIns="45720" anchor="t"/>
          <a:lstStyle/>
          <a:p>
            <a:r>
              <a:rPr lang="en-US" sz="2000"/>
              <a:t>If you have any questions during this process, please reach out to the Command Center (contact information below)</a:t>
            </a:r>
            <a:endParaRPr lang="en-US"/>
          </a:p>
          <a:p>
            <a:endParaRPr lang="en-CA">
              <a:cs typeface="Calibri Light"/>
            </a:endParaRPr>
          </a:p>
        </p:txBody>
      </p:sp>
      <p:sp>
        <p:nvSpPr>
          <p:cNvPr id="7" name="Rectangle: Single Corner Rounded 6">
            <a:extLst>
              <a:ext uri="{FF2B5EF4-FFF2-40B4-BE49-F238E27FC236}">
                <a16:creationId xmlns:a16="http://schemas.microsoft.com/office/drawing/2014/main" id="{80113C7C-3A87-180F-7A09-8DE1D5930D7E}"/>
              </a:ext>
            </a:extLst>
          </p:cNvPr>
          <p:cNvSpPr/>
          <p:nvPr/>
        </p:nvSpPr>
        <p:spPr>
          <a:xfrm>
            <a:off x="1782102" y="2468291"/>
            <a:ext cx="7589047" cy="3694330"/>
          </a:xfrm>
          <a:prstGeom prst="round1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CA">
              <a:solidFill>
                <a:srgbClr val="FFFFFF"/>
              </a:solidFill>
              <a:latin typeface="Calibri"/>
            </a:endParaRPr>
          </a:p>
        </p:txBody>
      </p:sp>
      <p:sp>
        <p:nvSpPr>
          <p:cNvPr id="9" name="Oval 8">
            <a:extLst>
              <a:ext uri="{FF2B5EF4-FFF2-40B4-BE49-F238E27FC236}">
                <a16:creationId xmlns:a16="http://schemas.microsoft.com/office/drawing/2014/main" id="{CB7825B0-A4F2-A4D6-9844-2E837C6DBAE4}"/>
              </a:ext>
            </a:extLst>
          </p:cNvPr>
          <p:cNvSpPr/>
          <p:nvPr/>
        </p:nvSpPr>
        <p:spPr>
          <a:xfrm>
            <a:off x="7215739" y="2729848"/>
            <a:ext cx="2938390" cy="2938390"/>
          </a:xfrm>
          <a:prstGeom prst="ellipse">
            <a:avLst/>
          </a:prstGeom>
          <a:solidFill>
            <a:schemeClr val="bg1"/>
          </a:solidFill>
          <a:ln w="571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CA">
              <a:solidFill>
                <a:srgbClr val="FFFFFF"/>
              </a:solidFill>
              <a:latin typeface="Calibri"/>
            </a:endParaRPr>
          </a:p>
        </p:txBody>
      </p:sp>
      <p:grpSp>
        <p:nvGrpSpPr>
          <p:cNvPr id="17" name="Group 16">
            <a:extLst>
              <a:ext uri="{FF2B5EF4-FFF2-40B4-BE49-F238E27FC236}">
                <a16:creationId xmlns:a16="http://schemas.microsoft.com/office/drawing/2014/main" id="{1533D07B-3B93-25AE-75C9-EABA3F95CC57}"/>
              </a:ext>
            </a:extLst>
          </p:cNvPr>
          <p:cNvGrpSpPr/>
          <p:nvPr/>
        </p:nvGrpSpPr>
        <p:grpSpPr>
          <a:xfrm>
            <a:off x="7544975" y="3509629"/>
            <a:ext cx="2353405" cy="1378833"/>
            <a:chOff x="573594" y="1840237"/>
            <a:chExt cx="2855406" cy="1672949"/>
          </a:xfrm>
        </p:grpSpPr>
        <p:pic>
          <p:nvPicPr>
            <p:cNvPr id="11" name="Picture 10">
              <a:extLst>
                <a:ext uri="{FF2B5EF4-FFF2-40B4-BE49-F238E27FC236}">
                  <a16:creationId xmlns:a16="http://schemas.microsoft.com/office/drawing/2014/main" id="{652F3379-A9D1-8BF6-8EB2-1A4055647D7C}"/>
                </a:ext>
              </a:extLst>
            </p:cNvPr>
            <p:cNvPicPr>
              <a:picLocks noChangeAspect="1"/>
            </p:cNvPicPr>
            <p:nvPr/>
          </p:nvPicPr>
          <p:blipFill>
            <a:blip r:embed="rId2"/>
            <a:stretch>
              <a:fillRect/>
            </a:stretch>
          </p:blipFill>
          <p:spPr>
            <a:xfrm>
              <a:off x="880012" y="1925155"/>
              <a:ext cx="2242570" cy="1422301"/>
            </a:xfrm>
            <a:prstGeom prst="rect">
              <a:avLst/>
            </a:prstGeom>
          </p:spPr>
        </p:pic>
        <p:grpSp>
          <p:nvGrpSpPr>
            <p:cNvPr id="12" name="Google Shape;368;p34">
              <a:extLst>
                <a:ext uri="{FF2B5EF4-FFF2-40B4-BE49-F238E27FC236}">
                  <a16:creationId xmlns:a16="http://schemas.microsoft.com/office/drawing/2014/main" id="{7BA6F2C4-55F6-1F74-5513-44D3C6E18BEB}"/>
                </a:ext>
              </a:extLst>
            </p:cNvPr>
            <p:cNvGrpSpPr/>
            <p:nvPr/>
          </p:nvGrpSpPr>
          <p:grpSpPr>
            <a:xfrm>
              <a:off x="573594" y="1840237"/>
              <a:ext cx="2855406" cy="1672949"/>
              <a:chOff x="1177450" y="241631"/>
              <a:chExt cx="6173152" cy="3616776"/>
            </a:xfrm>
          </p:grpSpPr>
          <p:sp>
            <p:nvSpPr>
              <p:cNvPr id="13" name="Google Shape;369;p34">
                <a:extLst>
                  <a:ext uri="{FF2B5EF4-FFF2-40B4-BE49-F238E27FC236}">
                    <a16:creationId xmlns:a16="http://schemas.microsoft.com/office/drawing/2014/main" id="{11C56BB3-EFD7-BEBF-5547-050BD858D2FE}"/>
                  </a:ext>
                </a:extLst>
              </p:cNvPr>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tx1">
                  <a:lumMod val="75000"/>
                  <a:lumOff val="25000"/>
                </a:schemeClr>
              </a:solidFill>
              <a:ln>
                <a:noFill/>
              </a:ln>
            </p:spPr>
            <p:txBody>
              <a:bodyPr spcFirstLastPara="1" wrap="square" lIns="91425" tIns="45700" rIns="91425" bIns="45700" anchor="ctr" anchorCtr="0">
                <a:noAutofit/>
              </a:bodyPr>
              <a:lstStyle/>
              <a:p>
                <a:pPr defTabSz="914446">
                  <a:buClr>
                    <a:srgbClr val="000000"/>
                  </a:buClr>
                  <a:defRPr/>
                </a:pPr>
                <a:endParaRPr kern="0">
                  <a:solidFill>
                    <a:srgbClr val="000000"/>
                  </a:solidFill>
                  <a:latin typeface="Calibri"/>
                  <a:ea typeface="Calibri"/>
                  <a:cs typeface="Calibri"/>
                  <a:sym typeface="Calibri"/>
                </a:endParaRPr>
              </a:p>
            </p:txBody>
          </p:sp>
          <p:sp>
            <p:nvSpPr>
              <p:cNvPr id="14" name="Google Shape;370;p34">
                <a:extLst>
                  <a:ext uri="{FF2B5EF4-FFF2-40B4-BE49-F238E27FC236}">
                    <a16:creationId xmlns:a16="http://schemas.microsoft.com/office/drawing/2014/main" id="{836DFB56-0D67-E011-C2B3-02A48E6C28F6}"/>
                  </a:ext>
                </a:extLst>
              </p:cNvPr>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tx1">
                  <a:lumMod val="75000"/>
                  <a:lumOff val="25000"/>
                </a:schemeClr>
              </a:solidFill>
              <a:ln>
                <a:noFill/>
              </a:ln>
            </p:spPr>
            <p:txBody>
              <a:bodyPr spcFirstLastPara="1" wrap="square" lIns="91425" tIns="45700" rIns="91425" bIns="45700" anchor="ctr" anchorCtr="0">
                <a:noAutofit/>
              </a:bodyPr>
              <a:lstStyle/>
              <a:p>
                <a:pPr defTabSz="914446">
                  <a:buClr>
                    <a:srgbClr val="000000"/>
                  </a:buClr>
                  <a:defRPr/>
                </a:pPr>
                <a:endParaRPr kern="0">
                  <a:solidFill>
                    <a:srgbClr val="000000"/>
                  </a:solidFill>
                  <a:latin typeface="Calibri"/>
                  <a:ea typeface="Calibri"/>
                  <a:cs typeface="Calibri"/>
                  <a:sym typeface="Calibri"/>
                </a:endParaRPr>
              </a:p>
            </p:txBody>
          </p:sp>
          <p:sp>
            <p:nvSpPr>
              <p:cNvPr id="15" name="Google Shape;371;p34">
                <a:extLst>
                  <a:ext uri="{FF2B5EF4-FFF2-40B4-BE49-F238E27FC236}">
                    <a16:creationId xmlns:a16="http://schemas.microsoft.com/office/drawing/2014/main" id="{2F8F8B0F-D249-D87E-DCB7-6A5641EB83C5}"/>
                  </a:ext>
                </a:extLst>
              </p:cNvPr>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bg2">
                  <a:lumMod val="50000"/>
                </a:schemeClr>
              </a:solidFill>
              <a:ln>
                <a:noFill/>
              </a:ln>
            </p:spPr>
            <p:txBody>
              <a:bodyPr spcFirstLastPara="1" wrap="square" lIns="91425" tIns="45700" rIns="91425" bIns="45700" anchor="ctr" anchorCtr="0">
                <a:noAutofit/>
              </a:bodyPr>
              <a:lstStyle/>
              <a:p>
                <a:pPr defTabSz="914446">
                  <a:buClr>
                    <a:srgbClr val="000000"/>
                  </a:buClr>
                  <a:defRPr/>
                </a:pPr>
                <a:endParaRPr kern="0">
                  <a:solidFill>
                    <a:srgbClr val="000000"/>
                  </a:solidFill>
                  <a:latin typeface="Calibri"/>
                  <a:ea typeface="Calibri"/>
                  <a:cs typeface="Calibri"/>
                  <a:sym typeface="Calibri"/>
                </a:endParaRPr>
              </a:p>
            </p:txBody>
          </p:sp>
          <p:sp>
            <p:nvSpPr>
              <p:cNvPr id="16" name="Google Shape;372;p34">
                <a:extLst>
                  <a:ext uri="{FF2B5EF4-FFF2-40B4-BE49-F238E27FC236}">
                    <a16:creationId xmlns:a16="http://schemas.microsoft.com/office/drawing/2014/main" id="{2F33B36D-BF02-BA41-0EB6-70485BFE15C7}"/>
                  </a:ext>
                </a:extLst>
              </p:cNvPr>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bg1"/>
              </a:solidFill>
              <a:ln>
                <a:noFill/>
              </a:ln>
            </p:spPr>
            <p:txBody>
              <a:bodyPr spcFirstLastPara="1" wrap="square" lIns="91425" tIns="45700" rIns="91425" bIns="45700" anchor="ctr" anchorCtr="0">
                <a:noAutofit/>
              </a:bodyPr>
              <a:lstStyle/>
              <a:p>
                <a:pPr defTabSz="914446">
                  <a:buClr>
                    <a:srgbClr val="000000"/>
                  </a:buClr>
                  <a:defRPr/>
                </a:pPr>
                <a:endParaRPr kern="0">
                  <a:solidFill>
                    <a:srgbClr val="000000"/>
                  </a:solidFill>
                  <a:latin typeface="Calibri"/>
                  <a:ea typeface="Calibri"/>
                  <a:cs typeface="Calibri"/>
                  <a:sym typeface="Calibri"/>
                </a:endParaRPr>
              </a:p>
            </p:txBody>
          </p:sp>
        </p:grpSp>
      </p:grpSp>
      <p:grpSp>
        <p:nvGrpSpPr>
          <p:cNvPr id="24" name="Group 23">
            <a:extLst>
              <a:ext uri="{FF2B5EF4-FFF2-40B4-BE49-F238E27FC236}">
                <a16:creationId xmlns:a16="http://schemas.microsoft.com/office/drawing/2014/main" id="{0B166342-1233-CD8C-0944-1F3F927FCF97}"/>
              </a:ext>
            </a:extLst>
          </p:cNvPr>
          <p:cNvGrpSpPr/>
          <p:nvPr/>
        </p:nvGrpSpPr>
        <p:grpSpPr>
          <a:xfrm>
            <a:off x="2146626" y="3615503"/>
            <a:ext cx="4937348" cy="455446"/>
            <a:chOff x="827152" y="3191359"/>
            <a:chExt cx="4937348" cy="455446"/>
          </a:xfrm>
        </p:grpSpPr>
        <p:sp>
          <p:nvSpPr>
            <p:cNvPr id="19" name="TextBox 18">
              <a:extLst>
                <a:ext uri="{FF2B5EF4-FFF2-40B4-BE49-F238E27FC236}">
                  <a16:creationId xmlns:a16="http://schemas.microsoft.com/office/drawing/2014/main" id="{55BF4DB5-FFC0-46A4-FBEE-3EA881690AFD}"/>
                </a:ext>
              </a:extLst>
            </p:cNvPr>
            <p:cNvSpPr txBox="1"/>
            <p:nvPr/>
          </p:nvSpPr>
          <p:spPr>
            <a:xfrm>
              <a:off x="3195681" y="3224781"/>
              <a:ext cx="2568819" cy="338554"/>
            </a:xfrm>
            <a:prstGeom prst="rect">
              <a:avLst/>
            </a:prstGeom>
            <a:noFill/>
          </p:spPr>
          <p:txBody>
            <a:bodyPr wrap="square" rtlCol="0">
              <a:spAutoFit/>
            </a:bodyPr>
            <a:lstStyle/>
            <a:p>
              <a:pPr>
                <a:defRPr/>
              </a:pPr>
              <a:r>
                <a:rPr lang="en-CA" sz="1600" b="1">
                  <a:solidFill>
                    <a:srgbClr val="FFFFFF"/>
                  </a:solidFill>
                  <a:latin typeface="Calibri"/>
                  <a:ea typeface="ＭＳ Ｐゴシック" charset="0"/>
                  <a:hlinkClick r:id="rId3">
                    <a:extLst>
                      <a:ext uri="{A12FA001-AC4F-418D-AE19-62706E023703}">
                        <ahyp:hlinkClr xmlns:ahyp="http://schemas.microsoft.com/office/drawing/2018/hyperlinkcolor" val="tx"/>
                      </a:ext>
                    </a:extLst>
                  </a:hlinkClick>
                </a:rPr>
                <a:t>BCVAX-Support@gov.bc.ca</a:t>
              </a:r>
              <a:endParaRPr lang="en-CA" sz="1600" b="1">
                <a:solidFill>
                  <a:srgbClr val="FFFFFF"/>
                </a:solidFill>
                <a:latin typeface="Calibri"/>
                <a:ea typeface="ＭＳ Ｐゴシック" charset="0"/>
              </a:endParaRPr>
            </a:p>
          </p:txBody>
        </p:sp>
        <p:grpSp>
          <p:nvGrpSpPr>
            <p:cNvPr id="20" name="Group 19">
              <a:extLst>
                <a:ext uri="{FF2B5EF4-FFF2-40B4-BE49-F238E27FC236}">
                  <a16:creationId xmlns:a16="http://schemas.microsoft.com/office/drawing/2014/main" id="{5D21F87F-7FC6-3A3A-4CED-42AA014755C1}"/>
                </a:ext>
              </a:extLst>
            </p:cNvPr>
            <p:cNvGrpSpPr/>
            <p:nvPr/>
          </p:nvGrpSpPr>
          <p:grpSpPr>
            <a:xfrm>
              <a:off x="827152" y="3191359"/>
              <a:ext cx="455446" cy="455446"/>
              <a:chOff x="455612" y="3429000"/>
              <a:chExt cx="1845906" cy="1845906"/>
            </a:xfrm>
            <a:solidFill>
              <a:srgbClr val="FFC000"/>
            </a:solidFill>
          </p:grpSpPr>
          <p:pic>
            <p:nvPicPr>
              <p:cNvPr id="22" name="Graphic 97">
                <a:extLst>
                  <a:ext uri="{FF2B5EF4-FFF2-40B4-BE49-F238E27FC236}">
                    <a16:creationId xmlns:a16="http://schemas.microsoft.com/office/drawing/2014/main" id="{713AFE59-C80D-3A6B-004E-1BAC20D979EC}"/>
                  </a:ext>
                </a:extLst>
              </p:cNvPr>
              <p:cNvPicPr>
                <a:picLocks noChangeAspect="1"/>
              </p:cNvPicPr>
              <p:nvPr/>
            </p:nvPicPr>
            <p:blipFill>
              <a:blip r:embed="rId4"/>
              <a:stretch>
                <a:fillRect/>
              </a:stretch>
            </p:blipFill>
            <p:spPr>
              <a:xfrm>
                <a:off x="455612" y="3429000"/>
                <a:ext cx="1845906" cy="1845906"/>
              </a:xfrm>
              <a:prstGeom prst="rect">
                <a:avLst/>
              </a:prstGeom>
            </p:spPr>
          </p:pic>
          <p:pic>
            <p:nvPicPr>
              <p:cNvPr id="23" name="Graphic 98">
                <a:extLst>
                  <a:ext uri="{FF2B5EF4-FFF2-40B4-BE49-F238E27FC236}">
                    <a16:creationId xmlns:a16="http://schemas.microsoft.com/office/drawing/2014/main" id="{62AC6D5A-01DE-0DB8-8FAB-371A0F83E7DD}"/>
                  </a:ext>
                </a:extLst>
              </p:cNvPr>
              <p:cNvPicPr>
                <a:picLocks noChangeAspect="1"/>
              </p:cNvPicPr>
              <p:nvPr/>
            </p:nvPicPr>
            <p:blipFill>
              <a:blip r:embed="rId5"/>
              <a:stretch>
                <a:fillRect/>
              </a:stretch>
            </p:blipFill>
            <p:spPr>
              <a:xfrm>
                <a:off x="1150743" y="3813077"/>
                <a:ext cx="472783" cy="472783"/>
              </a:xfrm>
              <a:prstGeom prst="rect">
                <a:avLst/>
              </a:prstGeom>
            </p:spPr>
          </p:pic>
        </p:grpSp>
        <p:sp>
          <p:nvSpPr>
            <p:cNvPr id="21" name="TextBox 20">
              <a:extLst>
                <a:ext uri="{FF2B5EF4-FFF2-40B4-BE49-F238E27FC236}">
                  <a16:creationId xmlns:a16="http://schemas.microsoft.com/office/drawing/2014/main" id="{2BF649A4-7328-6FC7-9A05-629AFD5B839C}"/>
                </a:ext>
              </a:extLst>
            </p:cNvPr>
            <p:cNvSpPr txBox="1"/>
            <p:nvPr/>
          </p:nvSpPr>
          <p:spPr>
            <a:xfrm>
              <a:off x="1339744" y="3234416"/>
              <a:ext cx="1278294" cy="369332"/>
            </a:xfrm>
            <a:prstGeom prst="rect">
              <a:avLst/>
            </a:prstGeom>
            <a:noFill/>
          </p:spPr>
          <p:txBody>
            <a:bodyPr wrap="square">
              <a:spAutoFit/>
            </a:bodyPr>
            <a:lstStyle/>
            <a:p>
              <a:pPr>
                <a:defRPr/>
              </a:pPr>
              <a:r>
                <a:rPr lang="en-CA" b="1">
                  <a:solidFill>
                    <a:srgbClr val="FFFFFF"/>
                  </a:solidFill>
                  <a:latin typeface="Calibri"/>
                  <a:ea typeface="ＭＳ Ｐゴシック" charset="0"/>
                </a:rPr>
                <a:t>Email</a:t>
              </a:r>
              <a:endParaRPr lang="en-CA">
                <a:solidFill>
                  <a:srgbClr val="FFFFFF"/>
                </a:solidFill>
                <a:latin typeface="Calibri"/>
                <a:ea typeface="ＭＳ Ｐゴシック" charset="0"/>
              </a:endParaRPr>
            </a:p>
          </p:txBody>
        </p:sp>
      </p:grpSp>
      <p:grpSp>
        <p:nvGrpSpPr>
          <p:cNvPr id="29" name="Group 28">
            <a:extLst>
              <a:ext uri="{FF2B5EF4-FFF2-40B4-BE49-F238E27FC236}">
                <a16:creationId xmlns:a16="http://schemas.microsoft.com/office/drawing/2014/main" id="{5CB6A558-FCFF-6C19-7524-79BF3D03FB0B}"/>
              </a:ext>
            </a:extLst>
          </p:cNvPr>
          <p:cNvGrpSpPr/>
          <p:nvPr/>
        </p:nvGrpSpPr>
        <p:grpSpPr>
          <a:xfrm>
            <a:off x="2146628" y="4449482"/>
            <a:ext cx="4990275" cy="1148885"/>
            <a:chOff x="824750" y="3883072"/>
            <a:chExt cx="4990275" cy="1148885"/>
          </a:xfrm>
        </p:grpSpPr>
        <p:pic>
          <p:nvPicPr>
            <p:cNvPr id="26" name="Content Placeholder 6">
              <a:extLst>
                <a:ext uri="{FF2B5EF4-FFF2-40B4-BE49-F238E27FC236}">
                  <a16:creationId xmlns:a16="http://schemas.microsoft.com/office/drawing/2014/main" id="{8ACBCB5C-2A06-5CC4-ACC0-146475974D7F}"/>
                </a:ext>
              </a:extLst>
            </p:cNvPr>
            <p:cNvPicPr>
              <a:picLocks noChangeAspect="1"/>
            </p:cNvPicPr>
            <p:nvPr/>
          </p:nvPicPr>
          <p:blipFill>
            <a:blip r:embed="rId6"/>
            <a:stretch>
              <a:fillRect/>
            </a:stretch>
          </p:blipFill>
          <p:spPr>
            <a:xfrm>
              <a:off x="824750" y="3883072"/>
              <a:ext cx="457200" cy="457200"/>
            </a:xfrm>
            <a:prstGeom prst="rect">
              <a:avLst/>
            </a:prstGeom>
          </p:spPr>
        </p:pic>
        <p:sp>
          <p:nvSpPr>
            <p:cNvPr id="27" name="TextBox 26">
              <a:extLst>
                <a:ext uri="{FF2B5EF4-FFF2-40B4-BE49-F238E27FC236}">
                  <a16:creationId xmlns:a16="http://schemas.microsoft.com/office/drawing/2014/main" id="{EA4320EF-EA41-EB5E-3CAD-DA3AB70AFC0E}"/>
                </a:ext>
              </a:extLst>
            </p:cNvPr>
            <p:cNvSpPr txBox="1"/>
            <p:nvPr/>
          </p:nvSpPr>
          <p:spPr>
            <a:xfrm>
              <a:off x="3196823" y="3939350"/>
              <a:ext cx="2618202" cy="1092607"/>
            </a:xfrm>
            <a:prstGeom prst="rect">
              <a:avLst/>
            </a:prstGeom>
            <a:noFill/>
          </p:spPr>
          <p:txBody>
            <a:bodyPr wrap="square" rtlCol="0">
              <a:spAutoFit/>
            </a:bodyPr>
            <a:lstStyle/>
            <a:p>
              <a:pPr>
                <a:spcAft>
                  <a:spcPts val="600"/>
                </a:spcAft>
                <a:defRPr/>
              </a:pPr>
              <a:r>
                <a:rPr lang="en-CA" sz="1200">
                  <a:solidFill>
                    <a:srgbClr val="FFFFFF"/>
                  </a:solidFill>
                  <a:latin typeface="Calibri"/>
                  <a:ea typeface="ＭＳ Ｐゴシック" charset="0"/>
                  <a:hlinkClick r:id="rId7"/>
                </a:rPr>
                <a:t>https://zoom.us/j/93003034945?pwd=L3lkL0VqdEJvTjZ2cWMxelB3R3ppdz09</a:t>
              </a:r>
              <a:r>
                <a:rPr lang="en-CA" sz="1200">
                  <a:solidFill>
                    <a:srgbClr val="FFFFFF"/>
                  </a:solidFill>
                  <a:latin typeface="Calibri"/>
                  <a:ea typeface="ＭＳ Ｐゴシック" charset="0"/>
                </a:rPr>
                <a:t> </a:t>
              </a:r>
            </a:p>
            <a:p>
              <a:pPr>
                <a:defRPr/>
              </a:pPr>
              <a:r>
                <a:rPr lang="en-CA" sz="1200">
                  <a:solidFill>
                    <a:srgbClr val="FFFFFF"/>
                  </a:solidFill>
                  <a:latin typeface="Calibri"/>
                  <a:ea typeface="ＭＳ Ｐゴシック" charset="0"/>
                </a:rPr>
                <a:t>Meeting ID: 	930 0303 4945</a:t>
              </a:r>
            </a:p>
            <a:p>
              <a:pPr>
                <a:defRPr/>
              </a:pPr>
              <a:r>
                <a:rPr lang="en-CA" sz="1200">
                  <a:solidFill>
                    <a:srgbClr val="FFFFFF"/>
                  </a:solidFill>
                  <a:latin typeface="Calibri"/>
                  <a:ea typeface="ＭＳ Ｐゴシック" charset="0"/>
                </a:rPr>
                <a:t>Passcode: 	548989</a:t>
              </a:r>
            </a:p>
            <a:p>
              <a:pPr>
                <a:defRPr/>
              </a:pPr>
              <a:r>
                <a:rPr lang="en-CA" sz="1200">
                  <a:solidFill>
                    <a:srgbClr val="FFFFFF"/>
                  </a:solidFill>
                  <a:latin typeface="Calibri"/>
                  <a:ea typeface="ＭＳ Ｐゴシック" charset="0"/>
                </a:rPr>
                <a:t>Phone:        	+1 778 907 2071</a:t>
              </a:r>
            </a:p>
          </p:txBody>
        </p:sp>
        <p:sp>
          <p:nvSpPr>
            <p:cNvPr id="28" name="TextBox 27">
              <a:extLst>
                <a:ext uri="{FF2B5EF4-FFF2-40B4-BE49-F238E27FC236}">
                  <a16:creationId xmlns:a16="http://schemas.microsoft.com/office/drawing/2014/main" id="{66AFF575-B9E9-36F2-6FAD-3570396A72A2}"/>
                </a:ext>
              </a:extLst>
            </p:cNvPr>
            <p:cNvSpPr txBox="1"/>
            <p:nvPr/>
          </p:nvSpPr>
          <p:spPr>
            <a:xfrm>
              <a:off x="1339744" y="3896926"/>
              <a:ext cx="1947030" cy="369332"/>
            </a:xfrm>
            <a:prstGeom prst="rect">
              <a:avLst/>
            </a:prstGeom>
            <a:noFill/>
          </p:spPr>
          <p:txBody>
            <a:bodyPr wrap="square">
              <a:spAutoFit/>
            </a:bodyPr>
            <a:lstStyle/>
            <a:p>
              <a:pPr>
                <a:defRPr/>
              </a:pPr>
              <a:r>
                <a:rPr lang="en-CA" b="1">
                  <a:solidFill>
                    <a:srgbClr val="FFFFFF"/>
                  </a:solidFill>
                  <a:latin typeface="Calibri"/>
                  <a:ea typeface="ＭＳ Ｐゴシック" charset="0"/>
                </a:rPr>
                <a:t>Zoom / Phone</a:t>
              </a:r>
              <a:endParaRPr lang="en-CA">
                <a:solidFill>
                  <a:srgbClr val="FFFFFF"/>
                </a:solidFill>
                <a:latin typeface="Calibri"/>
                <a:ea typeface="ＭＳ Ｐゴシック" charset="0"/>
              </a:endParaRPr>
            </a:p>
          </p:txBody>
        </p:sp>
      </p:grpSp>
      <p:grpSp>
        <p:nvGrpSpPr>
          <p:cNvPr id="34" name="Group 33">
            <a:extLst>
              <a:ext uri="{FF2B5EF4-FFF2-40B4-BE49-F238E27FC236}">
                <a16:creationId xmlns:a16="http://schemas.microsoft.com/office/drawing/2014/main" id="{DF8191A4-3171-BE8B-4709-4B7E0E7FAA26}"/>
              </a:ext>
            </a:extLst>
          </p:cNvPr>
          <p:cNvGrpSpPr/>
          <p:nvPr/>
        </p:nvGrpSpPr>
        <p:grpSpPr>
          <a:xfrm>
            <a:off x="2146628" y="2778085"/>
            <a:ext cx="6947847" cy="458889"/>
            <a:chOff x="824750" y="2552069"/>
            <a:chExt cx="6947847" cy="458889"/>
          </a:xfrm>
        </p:grpSpPr>
        <p:sp>
          <p:nvSpPr>
            <p:cNvPr id="31" name="TextBox 30">
              <a:extLst>
                <a:ext uri="{FF2B5EF4-FFF2-40B4-BE49-F238E27FC236}">
                  <a16:creationId xmlns:a16="http://schemas.microsoft.com/office/drawing/2014/main" id="{6E05DC15-3E2A-6F46-FAFD-3CEBC37C4A72}"/>
                </a:ext>
              </a:extLst>
            </p:cNvPr>
            <p:cNvSpPr txBox="1"/>
            <p:nvPr/>
          </p:nvSpPr>
          <p:spPr>
            <a:xfrm>
              <a:off x="1339745" y="2552069"/>
              <a:ext cx="1278294" cy="369332"/>
            </a:xfrm>
            <a:prstGeom prst="rect">
              <a:avLst/>
            </a:prstGeom>
            <a:noFill/>
          </p:spPr>
          <p:txBody>
            <a:bodyPr wrap="square" rtlCol="0">
              <a:spAutoFit/>
            </a:bodyPr>
            <a:lstStyle/>
            <a:p>
              <a:pPr>
                <a:defRPr/>
              </a:pPr>
              <a:r>
                <a:rPr lang="en-CA" b="1">
                  <a:solidFill>
                    <a:srgbClr val="FFFFFF"/>
                  </a:solidFill>
                  <a:latin typeface="Calibri"/>
                  <a:ea typeface="ＭＳ Ｐゴシック" charset="0"/>
                </a:rPr>
                <a:t>Hours</a:t>
              </a:r>
            </a:p>
          </p:txBody>
        </p:sp>
        <p:pic>
          <p:nvPicPr>
            <p:cNvPr id="32" name="Graphic 6">
              <a:extLst>
                <a:ext uri="{FF2B5EF4-FFF2-40B4-BE49-F238E27FC236}">
                  <a16:creationId xmlns:a16="http://schemas.microsoft.com/office/drawing/2014/main" id="{6B925C99-ACC1-3CF1-F73D-090ECD5952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4750" y="2553758"/>
              <a:ext cx="457200" cy="457200"/>
            </a:xfrm>
            <a:prstGeom prst="rect">
              <a:avLst/>
            </a:prstGeom>
          </p:spPr>
        </p:pic>
        <p:sp>
          <p:nvSpPr>
            <p:cNvPr id="33" name="TextBox 32">
              <a:extLst>
                <a:ext uri="{FF2B5EF4-FFF2-40B4-BE49-F238E27FC236}">
                  <a16:creationId xmlns:a16="http://schemas.microsoft.com/office/drawing/2014/main" id="{670AA125-7422-CAFE-B0C9-845160ECC027}"/>
                </a:ext>
              </a:extLst>
            </p:cNvPr>
            <p:cNvSpPr txBox="1"/>
            <p:nvPr/>
          </p:nvSpPr>
          <p:spPr>
            <a:xfrm>
              <a:off x="3195681" y="2558681"/>
              <a:ext cx="4576916" cy="369332"/>
            </a:xfrm>
            <a:prstGeom prst="rect">
              <a:avLst/>
            </a:prstGeom>
            <a:noFill/>
          </p:spPr>
          <p:txBody>
            <a:bodyPr wrap="square">
              <a:spAutoFit/>
            </a:bodyPr>
            <a:lstStyle/>
            <a:p>
              <a:pPr>
                <a:defRPr/>
              </a:pPr>
              <a:r>
                <a:rPr lang="en-CA" b="1">
                  <a:solidFill>
                    <a:srgbClr val="FFFFFF"/>
                  </a:solidFill>
                  <a:latin typeface="Calibri"/>
                  <a:ea typeface="ＭＳ Ｐゴシック" charset="0"/>
                </a:rPr>
                <a:t>9am to 7pm </a:t>
              </a:r>
              <a:endParaRPr lang="en-CA">
                <a:solidFill>
                  <a:srgbClr val="000000"/>
                </a:solidFill>
                <a:latin typeface="Calibri"/>
                <a:ea typeface="ＭＳ Ｐゴシック" charset="0"/>
              </a:endParaRPr>
            </a:p>
          </p:txBody>
        </p:sp>
      </p:grpSp>
      <p:sp>
        <p:nvSpPr>
          <p:cNvPr id="36" name="TextBox 35">
            <a:extLst>
              <a:ext uri="{FF2B5EF4-FFF2-40B4-BE49-F238E27FC236}">
                <a16:creationId xmlns:a16="http://schemas.microsoft.com/office/drawing/2014/main" id="{26A4F331-4288-E6B4-7372-B872ECAA3EF9}"/>
              </a:ext>
            </a:extLst>
          </p:cNvPr>
          <p:cNvSpPr txBox="1"/>
          <p:nvPr/>
        </p:nvSpPr>
        <p:spPr>
          <a:xfrm>
            <a:off x="4532867" y="3099019"/>
            <a:ext cx="2736000" cy="414344"/>
          </a:xfrm>
          <a:prstGeom prst="rect">
            <a:avLst/>
          </a:prstGeom>
          <a:noFill/>
        </p:spPr>
        <p:txBody>
          <a:bodyPr wrap="square">
            <a:spAutoFit/>
          </a:bodyPr>
          <a:lstStyle/>
          <a:p>
            <a:pPr>
              <a:lnSpc>
                <a:spcPct val="107000"/>
              </a:lnSpc>
              <a:spcAft>
                <a:spcPts val="800"/>
              </a:spcAft>
              <a:defRPr/>
            </a:pPr>
            <a:r>
              <a:rPr lang="en-CA" sz="1000" i="1">
                <a:solidFill>
                  <a:srgbClr val="FFFFFF"/>
                </a:solidFill>
                <a:latin typeface="BC Sans"/>
                <a:ea typeface="ＭＳ Ｐゴシック" charset="0"/>
              </a:rPr>
              <a:t>Subject to change to align with call centre and </a:t>
            </a:r>
            <a:br>
              <a:rPr lang="en-CA" sz="1000" i="1">
                <a:solidFill>
                  <a:srgbClr val="FFFFFF"/>
                </a:solidFill>
                <a:latin typeface="BC Sans"/>
                <a:ea typeface="ＭＳ Ｐゴシック" charset="0"/>
              </a:rPr>
            </a:br>
            <a:r>
              <a:rPr lang="en-CA" sz="1000" i="1">
                <a:solidFill>
                  <a:srgbClr val="FFFFFF"/>
                </a:solidFill>
                <a:latin typeface="BC Sans"/>
                <a:ea typeface="ＭＳ Ｐゴシック" charset="0"/>
              </a:rPr>
              <a:t>clinic hours</a:t>
            </a:r>
          </a:p>
        </p:txBody>
      </p:sp>
      <p:sp>
        <p:nvSpPr>
          <p:cNvPr id="38" name="TextBox 37">
            <a:extLst>
              <a:ext uri="{FF2B5EF4-FFF2-40B4-BE49-F238E27FC236}">
                <a16:creationId xmlns:a16="http://schemas.microsoft.com/office/drawing/2014/main" id="{36A5BFEA-BAFD-6D9D-1009-12EAA82F77E5}"/>
              </a:ext>
            </a:extLst>
          </p:cNvPr>
          <p:cNvSpPr txBox="1"/>
          <p:nvPr/>
        </p:nvSpPr>
        <p:spPr>
          <a:xfrm>
            <a:off x="4515155" y="5627600"/>
            <a:ext cx="4577080" cy="276999"/>
          </a:xfrm>
          <a:prstGeom prst="rect">
            <a:avLst/>
          </a:prstGeom>
          <a:noFill/>
        </p:spPr>
        <p:txBody>
          <a:bodyPr wrap="square">
            <a:spAutoFit/>
          </a:bodyPr>
          <a:lstStyle/>
          <a:p>
            <a:pPr>
              <a:defRPr/>
            </a:pPr>
            <a:r>
              <a:rPr lang="en-CA" sz="1200">
                <a:solidFill>
                  <a:srgbClr val="FFFFFF"/>
                </a:solidFill>
                <a:latin typeface="Calibri"/>
                <a:ea typeface="ＭＳ Ｐゴシック" charset="0"/>
              </a:rPr>
              <a:t>One tap mobile: </a:t>
            </a:r>
            <a:r>
              <a:rPr lang="en-CA" sz="1100">
                <a:solidFill>
                  <a:srgbClr val="FFFFFF"/>
                </a:solidFill>
                <a:latin typeface="Calibri" panose="020F0502020204030204" pitchFamily="34" charset="0"/>
                <a:ea typeface="Calibri" panose="020F0502020204030204" pitchFamily="34" charset="0"/>
                <a:hlinkClick r:id="rId9"/>
              </a:rPr>
              <a:t>+17789072071,,93003034945#,,,,*548989#</a:t>
            </a:r>
            <a:r>
              <a:rPr lang="en-CA" sz="1100">
                <a:solidFill>
                  <a:srgbClr val="FFFFFF"/>
                </a:solidFill>
                <a:latin typeface="Calibri" panose="020F0502020204030204" pitchFamily="34" charset="0"/>
                <a:ea typeface="Calibri" panose="020F0502020204030204" pitchFamily="34" charset="0"/>
              </a:rPr>
              <a:t> Canada</a:t>
            </a:r>
          </a:p>
        </p:txBody>
      </p:sp>
    </p:spTree>
    <p:extLst>
      <p:ext uri="{BB962C8B-B14F-4D97-AF65-F5344CB8AC3E}">
        <p14:creationId xmlns:p14="http://schemas.microsoft.com/office/powerpoint/2010/main" val="2447485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8C2E1C-FF31-492D-2DD8-5415853CE451}"/>
              </a:ext>
            </a:extLst>
          </p:cNvPr>
          <p:cNvSpPr>
            <a:spLocks noGrp="1"/>
          </p:cNvSpPr>
          <p:nvPr>
            <p:ph type="body" sz="quarter" idx="10"/>
          </p:nvPr>
        </p:nvSpPr>
        <p:spPr>
          <a:xfrm>
            <a:off x="404093" y="1022112"/>
            <a:ext cx="10729390" cy="515333"/>
          </a:xfrm>
        </p:spPr>
        <p:txBody>
          <a:bodyPr lIns="91440" tIns="45720" rIns="91440" bIns="45720" anchor="t"/>
          <a:lstStyle/>
          <a:p>
            <a:pPr marL="0" indent="0">
              <a:buNone/>
            </a:pPr>
            <a:r>
              <a:rPr lang="en-US" dirty="0">
                <a:cs typeface="Calibri Light"/>
              </a:rPr>
              <a:t>To get your account set-up within </a:t>
            </a:r>
            <a:r>
              <a:rPr lang="en-US" dirty="0" err="1">
                <a:cs typeface="Calibri Light"/>
              </a:rPr>
              <a:t>ImmsBC</a:t>
            </a:r>
            <a:r>
              <a:rPr lang="en-US" dirty="0">
                <a:cs typeface="Calibri Light"/>
              </a:rPr>
              <a:t> there </a:t>
            </a:r>
            <a:r>
              <a:rPr lang="en-US">
                <a:cs typeface="Calibri Light"/>
              </a:rPr>
              <a:t>are two </a:t>
            </a:r>
            <a:r>
              <a:rPr lang="en-US" dirty="0">
                <a:cs typeface="Calibri Light"/>
              </a:rPr>
              <a:t>key steps you need to take. </a:t>
            </a:r>
          </a:p>
        </p:txBody>
      </p:sp>
      <p:sp>
        <p:nvSpPr>
          <p:cNvPr id="4" name="Slide Number Placeholder 3">
            <a:extLst>
              <a:ext uri="{FF2B5EF4-FFF2-40B4-BE49-F238E27FC236}">
                <a16:creationId xmlns:a16="http://schemas.microsoft.com/office/drawing/2014/main" id="{F1919C85-1775-8C76-8870-8C6A638AA37D}"/>
              </a:ext>
            </a:extLst>
          </p:cNvPr>
          <p:cNvSpPr>
            <a:spLocks noGrp="1"/>
          </p:cNvSpPr>
          <p:nvPr>
            <p:ph type="sldNum" sz="quarter" idx="12"/>
          </p:nvPr>
        </p:nvSpPr>
        <p:spPr/>
        <p:txBody>
          <a:bodyPr/>
          <a:lstStyle/>
          <a:p>
            <a:fld id="{1E40567B-C52C-4143-B24C-AB1E91DB602F}" type="slidenum">
              <a:rPr lang="en-CA" smtClean="0"/>
              <a:pPr/>
              <a:t>4</a:t>
            </a:fld>
            <a:endParaRPr lang="en-CA"/>
          </a:p>
        </p:txBody>
      </p:sp>
      <p:graphicFrame>
        <p:nvGraphicFramePr>
          <p:cNvPr id="7" name="Diagram 6">
            <a:extLst>
              <a:ext uri="{FF2B5EF4-FFF2-40B4-BE49-F238E27FC236}">
                <a16:creationId xmlns:a16="http://schemas.microsoft.com/office/drawing/2014/main" id="{22398C88-35B2-7628-2B83-00320C552BC2}"/>
              </a:ext>
            </a:extLst>
          </p:cNvPr>
          <p:cNvGraphicFramePr/>
          <p:nvPr>
            <p:extLst>
              <p:ext uri="{D42A27DB-BD31-4B8C-83A1-F6EECF244321}">
                <p14:modId xmlns:p14="http://schemas.microsoft.com/office/powerpoint/2010/main" val="1640033146"/>
              </p:ext>
            </p:extLst>
          </p:nvPr>
        </p:nvGraphicFramePr>
        <p:xfrm>
          <a:off x="1555376" y="1537445"/>
          <a:ext cx="8426824" cy="3532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2652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B66E8183-9998-CB2E-D4E5-C3287B135CC7}"/>
              </a:ext>
            </a:extLst>
          </p:cNvPr>
          <p:cNvSpPr>
            <a:spLocks noGrp="1"/>
          </p:cNvSpPr>
          <p:nvPr>
            <p:ph type="body" sz="quarter" idx="4294967295"/>
          </p:nvPr>
        </p:nvSpPr>
        <p:spPr>
          <a:xfrm>
            <a:off x="138039" y="2407242"/>
            <a:ext cx="8855767" cy="3529642"/>
          </a:xfrm>
          <a:prstGeom prst="rect">
            <a:avLst/>
          </a:prstGeom>
        </p:spPr>
        <p:txBody>
          <a:bodyPr lIns="91440" tIns="45720" rIns="91440" bIns="45720" anchor="t"/>
          <a:lstStyle/>
          <a:p>
            <a:pPr marL="0" indent="0">
              <a:buNone/>
            </a:pPr>
            <a:r>
              <a:rPr lang="en-US" sz="2500" dirty="0" err="1">
                <a:solidFill>
                  <a:srgbClr val="186716"/>
                </a:solidFill>
                <a:cs typeface="Calibri Light"/>
              </a:rPr>
              <a:t>ImmsBC</a:t>
            </a:r>
            <a:r>
              <a:rPr lang="en-US" sz="2500" dirty="0">
                <a:solidFill>
                  <a:srgbClr val="186716"/>
                </a:solidFill>
                <a:cs typeface="Calibri Light"/>
              </a:rPr>
              <a:t> training is self-directed using online videos.  </a:t>
            </a:r>
          </a:p>
          <a:p>
            <a:pPr marL="0" indent="0">
              <a:buNone/>
            </a:pPr>
            <a:r>
              <a:rPr lang="en-US" sz="2500" dirty="0">
                <a:solidFill>
                  <a:srgbClr val="186716"/>
                </a:solidFill>
                <a:cs typeface="Calibri Light"/>
              </a:rPr>
              <a:t>There are 4 videos listed below that you must watch before requesting access to </a:t>
            </a:r>
            <a:r>
              <a:rPr lang="en-US" sz="2500" dirty="0" err="1">
                <a:solidFill>
                  <a:srgbClr val="186716"/>
                </a:solidFill>
                <a:cs typeface="Calibri Light"/>
              </a:rPr>
              <a:t>ImmsBC</a:t>
            </a:r>
            <a:r>
              <a:rPr lang="en-US" sz="2500" dirty="0">
                <a:solidFill>
                  <a:srgbClr val="186716"/>
                </a:solidFill>
                <a:cs typeface="Calibri Light"/>
              </a:rPr>
              <a:t>. Please click on the links below to watch the required videos.</a:t>
            </a:r>
          </a:p>
          <a:p>
            <a:pPr marL="0" indent="0">
              <a:buNone/>
            </a:pPr>
            <a:endParaRPr lang="en-US" dirty="0">
              <a:highlight>
                <a:srgbClr val="FFFF00"/>
              </a:highlight>
              <a:cs typeface="Calibri Light"/>
            </a:endParaRPr>
          </a:p>
          <a:p>
            <a:pPr>
              <a:buFont typeface="Wingdings" panose="05000000000000000000" pitchFamily="2" charset="2"/>
              <a:buChar char="Ø"/>
            </a:pPr>
            <a:r>
              <a:rPr lang="en-US" sz="1600" dirty="0">
                <a:solidFill>
                  <a:schemeClr val="accent5">
                    <a:lumMod val="75000"/>
                  </a:schemeClr>
                </a:solidFill>
                <a:highlight>
                  <a:srgbClr val="FFFF00"/>
                </a:highlight>
                <a:cs typeface="Calibri Light"/>
              </a:rPr>
              <a:t>  </a:t>
            </a:r>
            <a:r>
              <a:rPr lang="en-US" sz="1600" dirty="0">
                <a:solidFill>
                  <a:schemeClr val="accent5">
                    <a:lumMod val="75000"/>
                  </a:schemeClr>
                </a:solidFill>
                <a:highlight>
                  <a:srgbClr val="FFFF00"/>
                </a:highlight>
                <a:cs typeface="Calibri Light"/>
                <a:hlinkClick r:id="rId3">
                  <a:extLst>
                    <a:ext uri="{A12FA001-AC4F-418D-AE19-62706E023703}">
                      <ahyp:hlinkClr xmlns:ahyp="http://schemas.microsoft.com/office/drawing/2018/hyperlinkcolor" val="tx"/>
                    </a:ext>
                  </a:extLst>
                </a:hlinkClick>
              </a:rPr>
              <a:t>Overview and basic navigation (7min)</a:t>
            </a:r>
          </a:p>
          <a:p>
            <a:pPr>
              <a:buFont typeface="Wingdings" panose="05000000000000000000" pitchFamily="2" charset="2"/>
              <a:buChar char="Ø"/>
            </a:pPr>
            <a:r>
              <a:rPr lang="en-US" sz="1600" dirty="0">
                <a:solidFill>
                  <a:schemeClr val="accent5">
                    <a:lumMod val="75000"/>
                  </a:schemeClr>
                </a:solidFill>
                <a:highlight>
                  <a:srgbClr val="FFFF00"/>
                </a:highlight>
                <a:cs typeface="Calibri Light"/>
              </a:rPr>
              <a:t>  </a:t>
            </a:r>
            <a:r>
              <a:rPr lang="en-US" sz="1600" dirty="0">
                <a:solidFill>
                  <a:schemeClr val="accent5">
                    <a:lumMod val="75000"/>
                  </a:schemeClr>
                </a:solidFill>
                <a:highlight>
                  <a:srgbClr val="FFFF00"/>
                </a:highlight>
                <a:cs typeface="Calibri Light"/>
                <a:hlinkClick r:id="rId4">
                  <a:extLst>
                    <a:ext uri="{A12FA001-AC4F-418D-AE19-62706E023703}">
                      <ahyp:hlinkClr xmlns:ahyp="http://schemas.microsoft.com/office/drawing/2018/hyperlinkcolor" val="tx"/>
                    </a:ext>
                  </a:extLst>
                </a:hlinkClick>
              </a:rPr>
              <a:t>Finding your client (1min)</a:t>
            </a:r>
          </a:p>
          <a:p>
            <a:pPr>
              <a:buFont typeface="Wingdings" panose="05000000000000000000" pitchFamily="2" charset="2"/>
              <a:buChar char="Ø"/>
            </a:pPr>
            <a:r>
              <a:rPr lang="en-US" sz="1600" dirty="0">
                <a:solidFill>
                  <a:schemeClr val="accent5">
                    <a:lumMod val="75000"/>
                  </a:schemeClr>
                </a:solidFill>
                <a:highlight>
                  <a:srgbClr val="FFFF00"/>
                </a:highlight>
                <a:cs typeface="Calibri Light"/>
              </a:rPr>
              <a:t>  </a:t>
            </a:r>
            <a:r>
              <a:rPr lang="en-US" sz="1600" dirty="0">
                <a:solidFill>
                  <a:schemeClr val="accent5">
                    <a:lumMod val="75000"/>
                  </a:schemeClr>
                </a:solidFill>
                <a:highlight>
                  <a:srgbClr val="FFFF00"/>
                </a:highlight>
                <a:cs typeface="Calibri Light"/>
                <a:hlinkClick r:id="rId5">
                  <a:extLst>
                    <a:ext uri="{A12FA001-AC4F-418D-AE19-62706E023703}">
                      <ahyp:hlinkClr xmlns:ahyp="http://schemas.microsoft.com/office/drawing/2018/hyperlinkcolor" val="tx"/>
                    </a:ext>
                  </a:extLst>
                </a:hlinkClick>
              </a:rPr>
              <a:t>Documenting Immunization</a:t>
            </a:r>
            <a:r>
              <a:rPr lang="en-US" sz="1600" dirty="0">
                <a:solidFill>
                  <a:schemeClr val="accent5">
                    <a:lumMod val="75000"/>
                  </a:schemeClr>
                </a:solidFill>
                <a:highlight>
                  <a:srgbClr val="FFFF00"/>
                </a:highlight>
                <a:cs typeface="Calibri Light"/>
              </a:rPr>
              <a:t> (4min)</a:t>
            </a:r>
          </a:p>
          <a:p>
            <a:pPr>
              <a:buFont typeface="Wingdings" panose="05000000000000000000" pitchFamily="2" charset="2"/>
              <a:buChar char="Ø"/>
            </a:pPr>
            <a:r>
              <a:rPr lang="en-US" sz="1600" dirty="0">
                <a:solidFill>
                  <a:schemeClr val="accent5">
                    <a:lumMod val="75000"/>
                  </a:schemeClr>
                </a:solidFill>
                <a:highlight>
                  <a:srgbClr val="FFFF00"/>
                </a:highlight>
                <a:cs typeface="Calibri Light"/>
              </a:rPr>
              <a:t>  </a:t>
            </a:r>
            <a:r>
              <a:rPr lang="en-US" sz="1600" dirty="0">
                <a:solidFill>
                  <a:schemeClr val="accent5">
                    <a:lumMod val="75000"/>
                  </a:schemeClr>
                </a:solidFill>
                <a:highlight>
                  <a:srgbClr val="FFFF00"/>
                </a:highlight>
                <a:cs typeface="Calibri Light"/>
                <a:hlinkClick r:id="rId6">
                  <a:extLst>
                    <a:ext uri="{A12FA001-AC4F-418D-AE19-62706E023703}">
                      <ahyp:hlinkClr xmlns:ahyp="http://schemas.microsoft.com/office/drawing/2018/hyperlinkcolor" val="tx"/>
                    </a:ext>
                  </a:extLst>
                </a:hlinkClick>
              </a:rPr>
              <a:t>Adding a contact (4min)</a:t>
            </a:r>
          </a:p>
          <a:p>
            <a:pPr marL="0" indent="0">
              <a:buNone/>
            </a:pPr>
            <a:endParaRPr lang="en-US" sz="1600" dirty="0">
              <a:solidFill>
                <a:schemeClr val="accent5">
                  <a:lumMod val="75000"/>
                </a:schemeClr>
              </a:solidFill>
              <a:cs typeface="Calibri Light"/>
            </a:endParaRPr>
          </a:p>
        </p:txBody>
      </p:sp>
      <p:sp>
        <p:nvSpPr>
          <p:cNvPr id="6" name="Text Placeholder 2"/>
          <p:cNvSpPr>
            <a:spLocks noGrp="1"/>
          </p:cNvSpPr>
          <p:nvPr>
            <p:ph type="body" sz="quarter" idx="11"/>
          </p:nvPr>
        </p:nvSpPr>
        <p:spPr>
          <a:xfrm>
            <a:off x="138039" y="1240036"/>
            <a:ext cx="8328993" cy="921887"/>
          </a:xfrm>
        </p:spPr>
        <p:txBody>
          <a:bodyPr lIns="91440" tIns="45720" rIns="91440" bIns="45720" anchor="ctr"/>
          <a:lstStyle/>
          <a:p>
            <a:pPr algn="ctr"/>
            <a:r>
              <a:rPr lang="en-CA" sz="4000" i="0">
                <a:solidFill>
                  <a:schemeClr val="accent5">
                    <a:lumMod val="75000"/>
                  </a:schemeClr>
                </a:solidFill>
              </a:rPr>
              <a:t>Step 1: Complete Training</a:t>
            </a:r>
            <a:endParaRPr lang="en-US" sz="4000" i="0">
              <a:solidFill>
                <a:schemeClr val="accent5">
                  <a:lumMod val="75000"/>
                </a:schemeClr>
              </a:solidFill>
            </a:endParaRPr>
          </a:p>
        </p:txBody>
      </p:sp>
      <p:pic>
        <p:nvPicPr>
          <p:cNvPr id="2" name="Picture 1">
            <a:extLst>
              <a:ext uri="{FF2B5EF4-FFF2-40B4-BE49-F238E27FC236}">
                <a16:creationId xmlns:a16="http://schemas.microsoft.com/office/drawing/2014/main" id="{63D6F5D7-58AB-0A8F-933C-869EFFB0E6E1}"/>
              </a:ext>
            </a:extLst>
          </p:cNvPr>
          <p:cNvPicPr>
            <a:picLocks noChangeAspect="1"/>
          </p:cNvPicPr>
          <p:nvPr/>
        </p:nvPicPr>
        <p:blipFill>
          <a:blip r:embed="rId7"/>
          <a:stretch>
            <a:fillRect/>
          </a:stretch>
        </p:blipFill>
        <p:spPr>
          <a:xfrm>
            <a:off x="4190383" y="4110088"/>
            <a:ext cx="4803423" cy="2545236"/>
          </a:xfrm>
          <a:prstGeom prst="rect">
            <a:avLst/>
          </a:prstGeom>
        </p:spPr>
      </p:pic>
    </p:spTree>
    <p:extLst>
      <p:ext uri="{BB962C8B-B14F-4D97-AF65-F5344CB8AC3E}">
        <p14:creationId xmlns:p14="http://schemas.microsoft.com/office/powerpoint/2010/main" val="550509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DC6CA37-291C-8F4D-87A0-84B290ED7AD0}"/>
              </a:ext>
            </a:extLst>
          </p:cNvPr>
          <p:cNvSpPr>
            <a:spLocks noGrp="1"/>
          </p:cNvSpPr>
          <p:nvPr>
            <p:ph type="body" sz="quarter" idx="11"/>
          </p:nvPr>
        </p:nvSpPr>
        <p:spPr>
          <a:xfrm>
            <a:off x="1172497" y="116882"/>
            <a:ext cx="8328993" cy="1908563"/>
          </a:xfrm>
        </p:spPr>
        <p:txBody>
          <a:bodyPr lIns="91440" tIns="45720" rIns="91440" bIns="45720" anchor="ctr"/>
          <a:lstStyle/>
          <a:p>
            <a:r>
              <a:rPr lang="en-US" sz="2500" dirty="0">
                <a:solidFill>
                  <a:schemeClr val="accent6">
                    <a:lumMod val="75000"/>
                  </a:schemeClr>
                </a:solidFill>
              </a:rPr>
              <a:t>2.1 </a:t>
            </a:r>
            <a:r>
              <a:rPr lang="en-CA" sz="2500" dirty="0">
                <a:solidFill>
                  <a:schemeClr val="accent6">
                    <a:lumMod val="75000"/>
                  </a:schemeClr>
                </a:solidFill>
              </a:rPr>
              <a:t>Logging Onto the </a:t>
            </a:r>
            <a:r>
              <a:rPr lang="en-CA" sz="2500" dirty="0" err="1">
                <a:solidFill>
                  <a:schemeClr val="accent6">
                    <a:lumMod val="75000"/>
                  </a:schemeClr>
                </a:solidFill>
              </a:rPr>
              <a:t>OneHealthID</a:t>
            </a:r>
            <a:r>
              <a:rPr lang="en-CA" sz="2500" dirty="0">
                <a:solidFill>
                  <a:schemeClr val="accent6">
                    <a:lumMod val="75000"/>
                  </a:schemeClr>
                </a:solidFill>
              </a:rPr>
              <a:t> Portal for the First Time</a:t>
            </a:r>
            <a:endParaRPr lang="en-US" sz="2500" dirty="0">
              <a:solidFill>
                <a:schemeClr val="accent6">
                  <a:lumMod val="75000"/>
                </a:schemeClr>
              </a:solidFill>
              <a:latin typeface="+mn-lt"/>
              <a:cs typeface="Calibri Light"/>
            </a:endParaRPr>
          </a:p>
        </p:txBody>
      </p:sp>
      <p:sp>
        <p:nvSpPr>
          <p:cNvPr id="4" name="Text Placeholder 3"/>
          <p:cNvSpPr>
            <a:spLocks noGrp="1"/>
          </p:cNvSpPr>
          <p:nvPr>
            <p:ph type="body" sz="quarter" idx="11"/>
          </p:nvPr>
        </p:nvSpPr>
        <p:spPr>
          <a:xfrm>
            <a:off x="818536" y="316424"/>
            <a:ext cx="8328993" cy="921887"/>
          </a:xfrm>
        </p:spPr>
        <p:txBody>
          <a:bodyPr/>
          <a:lstStyle/>
          <a:p>
            <a:pPr algn="ctr"/>
            <a:r>
              <a:rPr lang="en-US" sz="3500" dirty="0">
                <a:solidFill>
                  <a:schemeClr val="accent5">
                    <a:lumMod val="75000"/>
                  </a:schemeClr>
                </a:solidFill>
              </a:rPr>
              <a:t>Step 2- User Provisioning</a:t>
            </a:r>
            <a:endParaRPr lang="en-US" sz="3500" dirty="0">
              <a:solidFill>
                <a:schemeClr val="accent5">
                  <a:lumMod val="75000"/>
                </a:schemeClr>
              </a:solidFill>
              <a:cs typeface="Calibri Light" panose="020F0302020204030204"/>
            </a:endParaRPr>
          </a:p>
          <a:p>
            <a:pPr algn="ctr"/>
            <a:endParaRPr lang="en-US" sz="3200" dirty="0">
              <a:cs typeface="Calibri Light"/>
            </a:endParaRPr>
          </a:p>
        </p:txBody>
      </p:sp>
      <p:pic>
        <p:nvPicPr>
          <p:cNvPr id="6" name="Picture 5" descr="A screenshot of a computer screen&#10;&#10;Description automatically generated with low confiden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542" y="1437853"/>
            <a:ext cx="6698155" cy="3694586"/>
          </a:xfrm>
          <a:prstGeom prst="rect">
            <a:avLst/>
          </a:prstGeom>
          <a:ln>
            <a:solidFill>
              <a:schemeClr val="tx1"/>
            </a:solidFill>
          </a:ln>
          <a:effectLst/>
        </p:spPr>
      </p:pic>
      <p:sp>
        <p:nvSpPr>
          <p:cNvPr id="7" name="Content Placeholder 1"/>
          <p:cNvSpPr txBox="1">
            <a:spLocks/>
          </p:cNvSpPr>
          <p:nvPr/>
        </p:nvSpPr>
        <p:spPr>
          <a:xfrm>
            <a:off x="7728156" y="1437853"/>
            <a:ext cx="4159045" cy="369458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000" dirty="0"/>
              <a:t>Begin by navigating to </a:t>
            </a:r>
            <a:r>
              <a:rPr lang="en-CA" sz="2000" u="sng" dirty="0">
                <a:hlinkClick r:id="rId3"/>
              </a:rPr>
              <a:t>https://healthprovideridentityportal.gov.bc.ca</a:t>
            </a:r>
            <a:r>
              <a:rPr lang="en-CA" sz="2000" dirty="0"/>
              <a:t>. </a:t>
            </a:r>
            <a:br>
              <a:rPr lang="en-CA" sz="2000" dirty="0"/>
            </a:br>
            <a:r>
              <a:rPr lang="en-CA" sz="2000" b="1" dirty="0"/>
              <a:t>Note</a:t>
            </a:r>
            <a:r>
              <a:rPr lang="en-CA" sz="2000" dirty="0"/>
              <a:t>: Now is also a great time to bookmark the website for ease of access in the future!</a:t>
            </a:r>
          </a:p>
          <a:p>
            <a:r>
              <a:rPr lang="en-CA" sz="2000" dirty="0"/>
              <a:t>On the landing page, select </a:t>
            </a:r>
            <a:r>
              <a:rPr lang="en-CA" sz="2000" i="1" dirty="0"/>
              <a:t>Login with the BC Services Card app</a:t>
            </a:r>
            <a:r>
              <a:rPr lang="en-CA" sz="2000" dirty="0"/>
              <a:t>. (For LTC if you do not have a BC Services Card, or cannot get one, call the Command Center) </a:t>
            </a:r>
          </a:p>
          <a:p>
            <a:pPr marL="0" lvl="0" indent="0">
              <a:buNone/>
            </a:pPr>
            <a:r>
              <a:rPr lang="en-US" sz="1500" i="1" dirty="0"/>
              <a:t>     Details for Command Center on the last slide</a:t>
            </a:r>
            <a:endParaRPr lang="en-CA" sz="1500" i="1" dirty="0"/>
          </a:p>
        </p:txBody>
      </p:sp>
      <p:pic>
        <p:nvPicPr>
          <p:cNvPr id="3" name="Picture 2">
            <a:extLst>
              <a:ext uri="{FF2B5EF4-FFF2-40B4-BE49-F238E27FC236}">
                <a16:creationId xmlns:a16="http://schemas.microsoft.com/office/drawing/2014/main" id="{BCB3E4CB-DA04-40DB-7BC3-DC9A33EAC659}"/>
              </a:ext>
            </a:extLst>
          </p:cNvPr>
          <p:cNvPicPr>
            <a:picLocks noChangeAspect="1"/>
          </p:cNvPicPr>
          <p:nvPr/>
        </p:nvPicPr>
        <p:blipFill>
          <a:blip r:embed="rId4"/>
          <a:stretch>
            <a:fillRect/>
          </a:stretch>
        </p:blipFill>
        <p:spPr>
          <a:xfrm>
            <a:off x="646542" y="1437854"/>
            <a:ext cx="6727654" cy="3694586"/>
          </a:xfrm>
          <a:prstGeom prst="rect">
            <a:avLst/>
          </a:prstGeom>
        </p:spPr>
      </p:pic>
    </p:spTree>
    <p:extLst>
      <p:ext uri="{BB962C8B-B14F-4D97-AF65-F5344CB8AC3E}">
        <p14:creationId xmlns:p14="http://schemas.microsoft.com/office/powerpoint/2010/main" val="2632596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E40567B-C52C-4143-B24C-AB1E91DB602F}" type="slidenum">
              <a:rPr lang="en-CA" smtClean="0"/>
              <a:pPr/>
              <a:t>7</a:t>
            </a:fld>
            <a:endParaRPr lang="en-CA"/>
          </a:p>
        </p:txBody>
      </p:sp>
      <p:pic>
        <p:nvPicPr>
          <p:cNvPr id="8" name="Picture 7" descr="A picture containing text, screenshot, font, number&#10;&#10;Description automatically generate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3594" y="1927122"/>
            <a:ext cx="6037006" cy="3508304"/>
          </a:xfrm>
          <a:prstGeom prst="rect">
            <a:avLst/>
          </a:prstGeom>
          <a:ln>
            <a:solidFill>
              <a:schemeClr val="tx1"/>
            </a:solidFill>
          </a:ln>
          <a:effectLst/>
        </p:spPr>
      </p:pic>
      <p:sp>
        <p:nvSpPr>
          <p:cNvPr id="11" name="Text Placeholder 4">
            <a:extLst>
              <a:ext uri="{FF2B5EF4-FFF2-40B4-BE49-F238E27FC236}">
                <a16:creationId xmlns:a16="http://schemas.microsoft.com/office/drawing/2014/main" id="{4DC6CA37-291C-8F4D-87A0-84B290ED7AD0}"/>
              </a:ext>
            </a:extLst>
          </p:cNvPr>
          <p:cNvSpPr txBox="1">
            <a:spLocks/>
          </p:cNvSpPr>
          <p:nvPr/>
        </p:nvSpPr>
        <p:spPr>
          <a:xfrm>
            <a:off x="887361" y="-279462"/>
            <a:ext cx="8328993" cy="1908563"/>
          </a:xfrm>
          <a:prstGeom prst="rect">
            <a:avLst/>
          </a:prstGeom>
        </p:spPr>
        <p:txBody>
          <a:bodyPr lIns="91440" tIns="45720" rIns="91440" bIns="45720" anchor="ctr"/>
          <a:lstStyle>
            <a:lvl1pPr marL="0" indent="0" algn="l" defTabSz="914400" rtl="0" eaLnBrk="1" latinLnBrk="0" hangingPunct="1">
              <a:lnSpc>
                <a:spcPct val="90000"/>
              </a:lnSpc>
              <a:spcBef>
                <a:spcPts val="1000"/>
              </a:spcBef>
              <a:buFont typeface="Arial" panose="020B0604020202020204" pitchFamily="34" charset="0"/>
              <a:buNone/>
              <a:defRPr sz="40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2500" dirty="0"/>
          </a:p>
          <a:p>
            <a:pPr algn="ctr"/>
            <a:r>
              <a:rPr lang="en-US" sz="2500" dirty="0">
                <a:solidFill>
                  <a:schemeClr val="accent6">
                    <a:lumMod val="75000"/>
                  </a:schemeClr>
                </a:solidFill>
              </a:rPr>
              <a:t>2.2 A notification about collection of personal information will appear. Click Confirm to continue</a:t>
            </a:r>
            <a:endParaRPr lang="en-US" sz="2500" dirty="0">
              <a:solidFill>
                <a:schemeClr val="accent6">
                  <a:lumMod val="75000"/>
                </a:schemeClr>
              </a:solidFill>
              <a:latin typeface="+mn-lt"/>
              <a:cs typeface="Calibri Light"/>
            </a:endParaRPr>
          </a:p>
        </p:txBody>
      </p:sp>
    </p:spTree>
    <p:extLst>
      <p:ext uri="{BB962C8B-B14F-4D97-AF65-F5344CB8AC3E}">
        <p14:creationId xmlns:p14="http://schemas.microsoft.com/office/powerpoint/2010/main" val="3042950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4DC6CA37-291C-8F4D-87A0-84B290ED7AD0}"/>
              </a:ext>
            </a:extLst>
          </p:cNvPr>
          <p:cNvSpPr txBox="1">
            <a:spLocks/>
          </p:cNvSpPr>
          <p:nvPr/>
        </p:nvSpPr>
        <p:spPr>
          <a:xfrm>
            <a:off x="975852" y="-462117"/>
            <a:ext cx="8328993" cy="1908563"/>
          </a:xfrm>
          <a:prstGeom prst="rect">
            <a:avLst/>
          </a:prstGeom>
        </p:spPr>
        <p:txBody>
          <a:bodyPr lIns="91440" tIns="45720" rIns="91440" bIns="45720" anchor="ctr"/>
          <a:lstStyle>
            <a:lvl1pPr marL="0" indent="0" algn="l" defTabSz="914400" rtl="0" eaLnBrk="1" latinLnBrk="0" hangingPunct="1">
              <a:lnSpc>
                <a:spcPct val="90000"/>
              </a:lnSpc>
              <a:spcBef>
                <a:spcPts val="1000"/>
              </a:spcBef>
              <a:buFont typeface="Arial" panose="020B0604020202020204" pitchFamily="34" charset="0"/>
              <a:buNone/>
              <a:defRPr sz="40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2500" dirty="0"/>
          </a:p>
          <a:p>
            <a:pPr lvl="0" algn="ctr"/>
            <a:r>
              <a:rPr lang="en-US" sz="2500" dirty="0">
                <a:solidFill>
                  <a:schemeClr val="accent6">
                    <a:lumMod val="75000"/>
                  </a:schemeClr>
                </a:solidFill>
              </a:rPr>
              <a:t>2.3 </a:t>
            </a:r>
            <a:r>
              <a:rPr lang="en-CA" sz="2500" dirty="0">
                <a:solidFill>
                  <a:schemeClr val="accent6">
                    <a:lumMod val="75000"/>
                  </a:schemeClr>
                </a:solidFill>
              </a:rPr>
              <a:t>From the list of options, select </a:t>
            </a:r>
            <a:r>
              <a:rPr lang="en-CA" sz="2500" i="1" dirty="0">
                <a:solidFill>
                  <a:schemeClr val="accent6">
                    <a:lumMod val="75000"/>
                  </a:schemeClr>
                </a:solidFill>
              </a:rPr>
              <a:t>BC Services Card app</a:t>
            </a:r>
            <a:endParaRPr lang="en-CA" sz="2500" dirty="0"/>
          </a:p>
        </p:txBody>
      </p:sp>
      <p:pic>
        <p:nvPicPr>
          <p:cNvPr id="9" name="Picture 8" descr="A screenshot of a computer&#10;&#10;Description automatically generated with medium confidence"/>
          <p:cNvPicPr/>
          <p:nvPr/>
        </p:nvPicPr>
        <p:blipFill rotWithShape="1">
          <a:blip r:embed="rId3" cstate="print">
            <a:extLst>
              <a:ext uri="{28A0092B-C50C-407E-A947-70E740481C1C}">
                <a14:useLocalDpi xmlns:a14="http://schemas.microsoft.com/office/drawing/2010/main" val="0"/>
              </a:ext>
            </a:extLst>
          </a:blip>
          <a:srcRect r="39473" b="28165"/>
          <a:stretch/>
        </p:blipFill>
        <p:spPr bwMode="auto">
          <a:xfrm>
            <a:off x="420115" y="1024810"/>
            <a:ext cx="6034596" cy="2499818"/>
          </a:xfrm>
          <a:prstGeom prst="rect">
            <a:avLst/>
          </a:prstGeom>
          <a:ln>
            <a:solidFill>
              <a:schemeClr val="tx1"/>
            </a:solidFill>
          </a:ln>
          <a:effectLst/>
        </p:spPr>
      </p:pic>
      <p:sp>
        <p:nvSpPr>
          <p:cNvPr id="10" name="Content Placeholder 1"/>
          <p:cNvSpPr txBox="1">
            <a:spLocks/>
          </p:cNvSpPr>
          <p:nvPr/>
        </p:nvSpPr>
        <p:spPr>
          <a:xfrm>
            <a:off x="7107301" y="1075883"/>
            <a:ext cx="4395088" cy="433633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endParaRPr lang="en-US" sz="1700" dirty="0"/>
          </a:p>
          <a:p>
            <a:r>
              <a:rPr lang="en-US" sz="1700" dirty="0"/>
              <a:t>A Pairing Code will display on the screen. Enter this code into the BC Services Card app to finish logging in.</a:t>
            </a:r>
          </a:p>
          <a:p>
            <a:r>
              <a:rPr lang="en-US" sz="1700" dirty="0"/>
              <a:t>Note: Instructions on how to enter the Pairing Code into the BC Services Card app can be found by scrolling down on the same webpage as the code (shown above).</a:t>
            </a:r>
            <a:br>
              <a:rPr lang="en-US" sz="1700" dirty="0"/>
            </a:br>
            <a:endParaRPr lang="en-US" sz="1700" dirty="0"/>
          </a:p>
          <a:p>
            <a:r>
              <a:rPr lang="en-CA" sz="1600" dirty="0">
                <a:effectLst/>
                <a:highlight>
                  <a:srgbClr val="FFFF00"/>
                </a:highlight>
                <a:ea typeface="Calibri" panose="020F0502020204030204" pitchFamily="34" charset="0"/>
              </a:rPr>
              <a:t>*In order to complete this portion, all intended users are required to have the BC Services Card app. If the intended users do not have the BC Services Card app, please follow thi</a:t>
            </a:r>
            <a:r>
              <a:rPr lang="en-CA" sz="1600" dirty="0">
                <a:highlight>
                  <a:srgbClr val="FFFF00"/>
                </a:highlight>
                <a:ea typeface="Calibri" panose="020F0502020204030204" pitchFamily="34" charset="0"/>
              </a:rPr>
              <a:t>s link </a:t>
            </a:r>
            <a:r>
              <a:rPr lang="en-CA" sz="1600" dirty="0">
                <a:effectLst/>
                <a:highlight>
                  <a:srgbClr val="FFFF00"/>
                </a:highlight>
                <a:ea typeface="Calibri" panose="020F0502020204030204" pitchFamily="34" charset="0"/>
              </a:rPr>
              <a:t>and allow </a:t>
            </a:r>
            <a:r>
              <a:rPr lang="en-CA" sz="1600" b="1" dirty="0">
                <a:effectLst/>
                <a:highlight>
                  <a:srgbClr val="FFFF00"/>
                </a:highlight>
                <a:ea typeface="Calibri" panose="020F0502020204030204" pitchFamily="34" charset="0"/>
              </a:rPr>
              <a:t>72 hours</a:t>
            </a:r>
            <a:r>
              <a:rPr lang="en-CA" sz="1600" dirty="0">
                <a:effectLst/>
                <a:highlight>
                  <a:srgbClr val="FFFF00"/>
                </a:highlight>
                <a:ea typeface="Calibri" panose="020F0502020204030204" pitchFamily="34" charset="0"/>
              </a:rPr>
              <a:t> for the process to complete: </a:t>
            </a:r>
            <a:r>
              <a:rPr lang="en-CA" sz="1600" u="sng" dirty="0">
                <a:solidFill>
                  <a:srgbClr val="0563C1"/>
                </a:solidFill>
                <a:effectLst/>
                <a:highlight>
                  <a:srgbClr val="FFFF00"/>
                </a:highlight>
                <a:ea typeface="Calibri" panose="020F0502020204030204" pitchFamily="34" charset="0"/>
                <a:hlinkClick r:id="rId4"/>
              </a:rPr>
              <a:t>https://healthprovideridentityportal.gov.bc.ca</a:t>
            </a:r>
            <a:endParaRPr lang="en-CA" sz="1600" dirty="0">
              <a:effectLst/>
              <a:ea typeface="Calibri" panose="020F0502020204030204" pitchFamily="34" charset="0"/>
            </a:endParaRPr>
          </a:p>
          <a:p>
            <a:endParaRPr lang="en-US" sz="1700" dirty="0"/>
          </a:p>
        </p:txBody>
      </p:sp>
      <p:pic>
        <p:nvPicPr>
          <p:cNvPr id="3" name="Picture 2">
            <a:extLst>
              <a:ext uri="{FF2B5EF4-FFF2-40B4-BE49-F238E27FC236}">
                <a16:creationId xmlns:a16="http://schemas.microsoft.com/office/drawing/2014/main" id="{91B266E0-1A9B-5E2C-F1A2-EE45A58C72BB}"/>
              </a:ext>
            </a:extLst>
          </p:cNvPr>
          <p:cNvPicPr>
            <a:picLocks noChangeAspect="1"/>
          </p:cNvPicPr>
          <p:nvPr/>
        </p:nvPicPr>
        <p:blipFill>
          <a:blip r:embed="rId5"/>
          <a:stretch>
            <a:fillRect/>
          </a:stretch>
        </p:blipFill>
        <p:spPr>
          <a:xfrm>
            <a:off x="420115" y="4162307"/>
            <a:ext cx="2815791" cy="2499819"/>
          </a:xfrm>
          <a:prstGeom prst="rect">
            <a:avLst/>
          </a:prstGeom>
        </p:spPr>
      </p:pic>
      <p:pic>
        <p:nvPicPr>
          <p:cNvPr id="5" name="Picture 4" descr="A screenshot of a login form&#10;&#10;Description automatically generated">
            <a:extLst>
              <a:ext uri="{FF2B5EF4-FFF2-40B4-BE49-F238E27FC236}">
                <a16:creationId xmlns:a16="http://schemas.microsoft.com/office/drawing/2014/main" id="{274AB175-5A94-9E0F-0232-09077536F35E}"/>
              </a:ext>
            </a:extLst>
          </p:cNvPr>
          <p:cNvPicPr>
            <a:picLocks noChangeAspect="1"/>
          </p:cNvPicPr>
          <p:nvPr/>
        </p:nvPicPr>
        <p:blipFill>
          <a:blip r:embed="rId6"/>
          <a:stretch>
            <a:fillRect/>
          </a:stretch>
        </p:blipFill>
        <p:spPr>
          <a:xfrm>
            <a:off x="3734311" y="4162306"/>
            <a:ext cx="2978215" cy="2499817"/>
          </a:xfrm>
          <a:prstGeom prst="rect">
            <a:avLst/>
          </a:prstGeom>
        </p:spPr>
      </p:pic>
      <p:sp>
        <p:nvSpPr>
          <p:cNvPr id="6" name="TextBox 5">
            <a:extLst>
              <a:ext uri="{FF2B5EF4-FFF2-40B4-BE49-F238E27FC236}">
                <a16:creationId xmlns:a16="http://schemas.microsoft.com/office/drawing/2014/main" id="{28D8B417-0959-63A6-7469-E2D50E3059BD}"/>
              </a:ext>
            </a:extLst>
          </p:cNvPr>
          <p:cNvSpPr txBox="1"/>
          <p:nvPr/>
        </p:nvSpPr>
        <p:spPr>
          <a:xfrm>
            <a:off x="338903" y="3515975"/>
            <a:ext cx="6292411" cy="646331"/>
          </a:xfrm>
          <a:prstGeom prst="rect">
            <a:avLst/>
          </a:prstGeom>
          <a:noFill/>
        </p:spPr>
        <p:txBody>
          <a:bodyPr wrap="square" rtlCol="0">
            <a:spAutoFit/>
          </a:bodyPr>
          <a:lstStyle/>
          <a:p>
            <a:r>
              <a:rPr lang="en-CA" dirty="0"/>
              <a:t>On your mobile device, open BC service card app and click log in from a computer to enter the pairing code.</a:t>
            </a:r>
          </a:p>
        </p:txBody>
      </p:sp>
    </p:spTree>
    <p:extLst>
      <p:ext uri="{BB962C8B-B14F-4D97-AF65-F5344CB8AC3E}">
        <p14:creationId xmlns:p14="http://schemas.microsoft.com/office/powerpoint/2010/main" val="3423256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E40567B-C52C-4143-B24C-AB1E91DB602F}" type="slidenum">
              <a:rPr lang="en-CA" smtClean="0"/>
              <a:pPr/>
              <a:t>9</a:t>
            </a:fld>
            <a:endParaRPr lang="en-CA"/>
          </a:p>
        </p:txBody>
      </p:sp>
      <p:pic>
        <p:nvPicPr>
          <p:cNvPr id="6" name="Picture 5" descr="A screenshot of a computer&#10;&#10;Description automatically generated"/>
          <p:cNvPicPr/>
          <p:nvPr/>
        </p:nvPicPr>
        <p:blipFill>
          <a:blip r:embed="rId2">
            <a:extLst>
              <a:ext uri="{28A0092B-C50C-407E-A947-70E740481C1C}">
                <a14:useLocalDpi xmlns:a14="http://schemas.microsoft.com/office/drawing/2010/main" val="0"/>
              </a:ext>
            </a:extLst>
          </a:blip>
          <a:stretch>
            <a:fillRect/>
          </a:stretch>
        </p:blipFill>
        <p:spPr>
          <a:xfrm>
            <a:off x="464575" y="1347019"/>
            <a:ext cx="7157883" cy="4348869"/>
          </a:xfrm>
          <a:prstGeom prst="rect">
            <a:avLst/>
          </a:prstGeom>
          <a:ln>
            <a:solidFill>
              <a:schemeClr val="tx1"/>
            </a:solidFill>
          </a:ln>
        </p:spPr>
      </p:pic>
      <p:sp>
        <p:nvSpPr>
          <p:cNvPr id="7" name="Content Placeholder 1"/>
          <p:cNvSpPr txBox="1">
            <a:spLocks/>
          </p:cNvSpPr>
          <p:nvPr/>
        </p:nvSpPr>
        <p:spPr>
          <a:xfrm>
            <a:off x="7847614" y="1347019"/>
            <a:ext cx="4159045" cy="434886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endParaRPr lang="en-US" sz="2000"/>
          </a:p>
          <a:p>
            <a:pPr lvl="0"/>
            <a:endParaRPr lang="en-US" sz="2000"/>
          </a:p>
          <a:p>
            <a:pPr marL="0" lvl="0" indent="0">
              <a:buNone/>
            </a:pPr>
            <a:endParaRPr lang="en-US" sz="2000"/>
          </a:p>
          <a:p>
            <a:pPr lvl="0"/>
            <a:r>
              <a:rPr lang="en-US" sz="2000"/>
              <a:t>A screen may appear asking if you’d like to skip this step the next time you connect.  </a:t>
            </a:r>
          </a:p>
          <a:p>
            <a:pPr lvl="0"/>
            <a:r>
              <a:rPr lang="en-US" sz="2000"/>
              <a:t>If you would like to skip the pairing process each time you connect, you can select the first option and provide a nickname for your mobile device.</a:t>
            </a:r>
          </a:p>
        </p:txBody>
      </p:sp>
      <p:sp>
        <p:nvSpPr>
          <p:cNvPr id="9" name="Text Placeholder 4">
            <a:extLst>
              <a:ext uri="{FF2B5EF4-FFF2-40B4-BE49-F238E27FC236}">
                <a16:creationId xmlns:a16="http://schemas.microsoft.com/office/drawing/2014/main" id="{4DC6CA37-291C-8F4D-87A0-84B290ED7AD0}"/>
              </a:ext>
            </a:extLst>
          </p:cNvPr>
          <p:cNvSpPr txBox="1">
            <a:spLocks/>
          </p:cNvSpPr>
          <p:nvPr/>
        </p:nvSpPr>
        <p:spPr>
          <a:xfrm>
            <a:off x="730046" y="-561544"/>
            <a:ext cx="8328993" cy="1908563"/>
          </a:xfrm>
          <a:prstGeom prst="rect">
            <a:avLst/>
          </a:prstGeom>
        </p:spPr>
        <p:txBody>
          <a:bodyPr lIns="91440" tIns="45720" rIns="91440" bIns="45720" anchor="ctr"/>
          <a:lstStyle>
            <a:lvl1pPr marL="0" indent="0" algn="l" defTabSz="914400" rtl="0" eaLnBrk="1" latinLnBrk="0" hangingPunct="1">
              <a:lnSpc>
                <a:spcPct val="90000"/>
              </a:lnSpc>
              <a:spcBef>
                <a:spcPts val="1000"/>
              </a:spcBef>
              <a:buFont typeface="Arial" panose="020B0604020202020204" pitchFamily="34" charset="0"/>
              <a:buNone/>
              <a:defRPr sz="40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2500" dirty="0"/>
          </a:p>
          <a:p>
            <a:pPr lvl="0" algn="ctr"/>
            <a:r>
              <a:rPr lang="en-US" sz="2500" dirty="0">
                <a:solidFill>
                  <a:schemeClr val="accent6">
                    <a:lumMod val="75000"/>
                  </a:schemeClr>
                </a:solidFill>
              </a:rPr>
              <a:t>2.</a:t>
            </a:r>
            <a:r>
              <a:rPr lang="en-CA" sz="2500" dirty="0">
                <a:solidFill>
                  <a:schemeClr val="accent6">
                    <a:lumMod val="75000"/>
                  </a:schemeClr>
                </a:solidFill>
              </a:rPr>
              <a:t>4 Pairing Option</a:t>
            </a:r>
          </a:p>
        </p:txBody>
      </p:sp>
    </p:spTree>
    <p:extLst>
      <p:ext uri="{BB962C8B-B14F-4D97-AF65-F5344CB8AC3E}">
        <p14:creationId xmlns:p14="http://schemas.microsoft.com/office/powerpoint/2010/main" val="3384978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B6A57AE0988249A8C9CCF0B9468A89" ma:contentTypeVersion="10" ma:contentTypeDescription="Create a new document." ma:contentTypeScope="" ma:versionID="c04c6d8fdc0becb92ceb64480add6343">
  <xsd:schema xmlns:xsd="http://www.w3.org/2001/XMLSchema" xmlns:xs="http://www.w3.org/2001/XMLSchema" xmlns:p="http://schemas.microsoft.com/office/2006/metadata/properties" xmlns:ns3="9c1da1e8-ed32-46ee-b357-51da6f99fbc2" xmlns:ns4="6ae0c216-a7d5-4e20-b183-24e12dee65f0" targetNamespace="http://schemas.microsoft.com/office/2006/metadata/properties" ma:root="true" ma:fieldsID="b6faa9d8ee9cc6b819b8b9a964c50499" ns3:_="" ns4:_="">
    <xsd:import namespace="9c1da1e8-ed32-46ee-b357-51da6f99fbc2"/>
    <xsd:import namespace="6ae0c216-a7d5-4e20-b183-24e12dee65f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1da1e8-ed32-46ee-b357-51da6f99fb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e0c216-a7d5-4e20-b183-24e12dee65f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93E8DD-7E7A-4FAD-BA83-216D70866485}">
  <ds:schemaRefs>
    <ds:schemaRef ds:uri="6ae0c216-a7d5-4e20-b183-24e12dee65f0"/>
    <ds:schemaRef ds:uri="9c1da1e8-ed32-46ee-b357-51da6f99fb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A5BD2FC-FEBA-48EF-8100-74242EB84EB5}">
  <ds:schemaRefs>
    <ds:schemaRef ds:uri="http://schemas.microsoft.com/sharepoint/v3/contenttype/forms"/>
  </ds:schemaRefs>
</ds:datastoreItem>
</file>

<file path=customXml/itemProps3.xml><?xml version="1.0" encoding="utf-8"?>
<ds:datastoreItem xmlns:ds="http://schemas.openxmlformats.org/officeDocument/2006/customXml" ds:itemID="{7732EBA5-8B22-4604-82BC-E8C79822F7A6}">
  <ds:schemaRefs>
    <ds:schemaRef ds:uri="http://purl.org/dc/terms/"/>
    <ds:schemaRef ds:uri="http://purl.org/dc/dcmitype/"/>
    <ds:schemaRef ds:uri="9c1da1e8-ed32-46ee-b357-51da6f99fbc2"/>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6ae0c216-a7d5-4e20-b183-24e12dee65f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7417</TotalTime>
  <Words>1875</Words>
  <Application>Microsoft Office PowerPoint</Application>
  <PresentationFormat>Widescreen</PresentationFormat>
  <Paragraphs>171</Paragraphs>
  <Slides>31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-apple-system</vt:lpstr>
      <vt:lpstr>Arial</vt:lpstr>
      <vt:lpstr>BC Sans</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Katrina Machin</dc:creator>
  <cp:lastModifiedBy>Schulz, Alanna [VCH]</cp:lastModifiedBy>
  <cp:revision>15</cp:revision>
  <dcterms:created xsi:type="dcterms:W3CDTF">2021-08-26T21:37:13Z</dcterms:created>
  <dcterms:modified xsi:type="dcterms:W3CDTF">2024-04-12T04:04:48Z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0x0101001CB6A57AE0988249A8C9CCF0B9468A89</vt:lpwstr>
  </property>
</Properties>
</file>